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97" r:id="rId1"/>
  </p:sldMasterIdLst>
  <p:notesMasterIdLst>
    <p:notesMasterId r:id="rId12"/>
  </p:notesMasterIdLst>
  <p:handoutMasterIdLst>
    <p:handoutMasterId r:id="rId13"/>
  </p:handoutMasterIdLst>
  <p:sldIdLst>
    <p:sldId id="279" r:id="rId2"/>
    <p:sldId id="264" r:id="rId3"/>
    <p:sldId id="270" r:id="rId4"/>
    <p:sldId id="278" r:id="rId5"/>
    <p:sldId id="271" r:id="rId6"/>
    <p:sldId id="272" r:id="rId7"/>
    <p:sldId id="273" r:id="rId8"/>
    <p:sldId id="276" r:id="rId9"/>
    <p:sldId id="275" r:id="rId10"/>
    <p:sldId id="277" r:id="rId11"/>
  </p:sldIdLst>
  <p:sldSz cx="15454313" cy="870426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835D"/>
    <a:srgbClr val="F2BA3D"/>
    <a:srgbClr val="FFBB2A"/>
    <a:srgbClr val="009DE2"/>
    <a:srgbClr val="004F8B"/>
    <a:srgbClr val="00294D"/>
    <a:srgbClr val="FFBB29"/>
    <a:srgbClr val="3F5B75"/>
    <a:srgbClr val="00573D"/>
    <a:srgbClr val="AFBAC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31348"/>
    <p:restoredTop sz="73129"/>
  </p:normalViewPr>
  <p:slideViewPr>
    <p:cSldViewPr snapToGrid="0">
      <p:cViewPr varScale="1">
        <p:scale>
          <a:sx n="72" d="100"/>
          <a:sy n="72" d="100"/>
        </p:scale>
        <p:origin x="928" y="208"/>
      </p:cViewPr>
      <p:guideLst/>
    </p:cSldViewPr>
  </p:slideViewPr>
  <p:notesTextViewPr>
    <p:cViewPr>
      <p:scale>
        <a:sx n="1" d="1"/>
        <a:sy n="1" d="1"/>
      </p:scale>
      <p:origin x="0" y="0"/>
    </p:cViewPr>
  </p:notesTextViewPr>
  <p:sorterViewPr>
    <p:cViewPr>
      <p:scale>
        <a:sx n="80" d="100"/>
        <a:sy n="80" d="100"/>
      </p:scale>
      <p:origin x="0" y="0"/>
    </p:cViewPr>
  </p:sorterViewPr>
  <p:notesViewPr>
    <p:cSldViewPr snapToGrid="0">
      <p:cViewPr varScale="1">
        <p:scale>
          <a:sx n="99" d="100"/>
          <a:sy n="99" d="100"/>
        </p:scale>
        <p:origin x="4272" y="184"/>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handoutMaster" Target="handoutMasters/handout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a:extLst>
              <a:ext uri="{FF2B5EF4-FFF2-40B4-BE49-F238E27FC236}">
                <a16:creationId xmlns:a16="http://schemas.microsoft.com/office/drawing/2014/main" id="{DC3E7FC6-9A86-0104-4ECE-BCDB9AD47E93}"/>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CA"/>
          </a:p>
        </p:txBody>
      </p:sp>
      <p:sp>
        <p:nvSpPr>
          <p:cNvPr id="3" name="Marcador de fecha 2">
            <a:extLst>
              <a:ext uri="{FF2B5EF4-FFF2-40B4-BE49-F238E27FC236}">
                <a16:creationId xmlns:a16="http://schemas.microsoft.com/office/drawing/2014/main" id="{FB5E38DE-612E-58F4-F690-BF1A9C0CD9F8}"/>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99B24244-FB80-524C-92A6-8B36A00C3753}" type="datetimeFigureOut">
              <a:rPr lang="en-CA" smtClean="0"/>
              <a:t>2024-10-04</a:t>
            </a:fld>
            <a:endParaRPr lang="en-CA"/>
          </a:p>
        </p:txBody>
      </p:sp>
      <p:sp>
        <p:nvSpPr>
          <p:cNvPr id="4" name="Marcador de pie de página 3">
            <a:extLst>
              <a:ext uri="{FF2B5EF4-FFF2-40B4-BE49-F238E27FC236}">
                <a16:creationId xmlns:a16="http://schemas.microsoft.com/office/drawing/2014/main" id="{8FC84D72-019C-FC02-0C0E-80DAC538903B}"/>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CA"/>
          </a:p>
        </p:txBody>
      </p:sp>
      <p:sp>
        <p:nvSpPr>
          <p:cNvPr id="5" name="Marcador de número de diapositiva 4">
            <a:extLst>
              <a:ext uri="{FF2B5EF4-FFF2-40B4-BE49-F238E27FC236}">
                <a16:creationId xmlns:a16="http://schemas.microsoft.com/office/drawing/2014/main" id="{61FC3676-C93C-899D-D61C-E4BB848CAF3A}"/>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56E7B150-C668-044C-A460-BEFC6BAED9F6}" type="slidenum">
              <a:rPr lang="en-CA" smtClean="0"/>
              <a:t>‹#›</a:t>
            </a:fld>
            <a:endParaRPr lang="en-CA"/>
          </a:p>
        </p:txBody>
      </p:sp>
    </p:spTree>
    <p:extLst>
      <p:ext uri="{BB962C8B-B14F-4D97-AF65-F5344CB8AC3E}">
        <p14:creationId xmlns:p14="http://schemas.microsoft.com/office/powerpoint/2010/main" val="176332306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509C22F-994B-3C4B-A651-CB127E734D8F}" type="datetimeFigureOut">
              <a:rPr lang="en-US" smtClean="0"/>
              <a:t>10/4/24</a:t>
            </a:fld>
            <a:endParaRPr lang="en-US"/>
          </a:p>
        </p:txBody>
      </p:sp>
      <p:sp>
        <p:nvSpPr>
          <p:cNvPr id="4" name="Slide Image Placeholder 3"/>
          <p:cNvSpPr>
            <a:spLocks noGrp="1" noRot="1" noChangeAspect="1"/>
          </p:cNvSpPr>
          <p:nvPr>
            <p:ph type="sldImg" idx="2"/>
          </p:nvPr>
        </p:nvSpPr>
        <p:spPr>
          <a:xfrm>
            <a:off x="688975" y="1143000"/>
            <a:ext cx="548005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385440A-6A49-3342-B3F0-38A4C0EB7BB4}" type="slidenum">
              <a:rPr lang="en-US" smtClean="0"/>
              <a:t>‹#›</a:t>
            </a:fld>
            <a:endParaRPr lang="en-US"/>
          </a:p>
        </p:txBody>
      </p:sp>
    </p:spTree>
    <p:extLst>
      <p:ext uri="{BB962C8B-B14F-4D97-AF65-F5344CB8AC3E}">
        <p14:creationId xmlns:p14="http://schemas.microsoft.com/office/powerpoint/2010/main" val="208418881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s://publichealth.jhu.edu/departments/health-policy-and-management/research-and-practice/center-for-gun-violence-solutions/solutions/safe-and-secure-gun-storage" TargetMode="External"/><Relationship Id="rId2" Type="http://schemas.openxmlformats.org/officeDocument/2006/relationships/slide" Target="../slides/slide4.xml"/><Relationship Id="rId1" Type="http://schemas.openxmlformats.org/officeDocument/2006/relationships/notesMaster" Target="../notesMasters/notesMaster1.xml"/><Relationship Id="rId4" Type="http://schemas.openxmlformats.org/officeDocument/2006/relationships/hyperlink" Target="https://jamanetwork.com/journals/jamapediatrics/fullarticle/2733158" TargetMode="Externa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s://schs.dph.ncdhhs.gov/data/brfss/2021/nc/nccr/firearm5.html" TargetMode="External"/><Relationship Id="rId2" Type="http://schemas.openxmlformats.org/officeDocument/2006/relationships/slide" Target="../slides/slide5.xml"/><Relationship Id="rId1" Type="http://schemas.openxmlformats.org/officeDocument/2006/relationships/notesMaster" Target="../notesMasters/notesMaster1.xml"/><Relationship Id="rId6" Type="http://schemas.openxmlformats.org/officeDocument/2006/relationships/hyperlink" Target="https://www.wral.com/stolen-guns-from-cars-put-further-strain-on-durham-police/20653198/" TargetMode="External"/><Relationship Id="rId5" Type="http://schemas.openxmlformats.org/officeDocument/2006/relationships/hyperlink" Target="https://webservices.ncleg.gov/ViewDocSiteFile/74156" TargetMode="External"/><Relationship Id="rId4" Type="http://schemas.openxmlformats.org/officeDocument/2006/relationships/hyperlink" Target="https://schs.dph.ncdhhs.gov/data/brfss/2021/nc/nccr/LOADULK2.html" TargetMode="Externa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C385440A-6A49-3342-B3F0-38A4C0EB7BB4}" type="slidenum">
              <a:rPr lang="en-US" smtClean="0"/>
              <a:t>1</a:t>
            </a:fld>
            <a:endParaRPr lang="en-US"/>
          </a:p>
        </p:txBody>
      </p:sp>
    </p:spTree>
    <p:extLst>
      <p:ext uri="{BB962C8B-B14F-4D97-AF65-F5344CB8AC3E}">
        <p14:creationId xmlns:p14="http://schemas.microsoft.com/office/powerpoint/2010/main" val="186500010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t>If you have these resources printed out, use this time to hand them out or hold them up so people can take them.</a:t>
            </a:r>
          </a:p>
          <a:p>
            <a:pPr marL="171450" indent="-171450">
              <a:buFont typeface="Arial" panose="020B0604020202020204" pitchFamily="34" charset="0"/>
              <a:buChar char="•"/>
            </a:pPr>
            <a:r>
              <a:rPr lang="en-US" dirty="0"/>
              <a:t>Remind audience members to follow NC S.A.F.E. on social media.</a:t>
            </a:r>
          </a:p>
          <a:p>
            <a:pPr marL="171450" indent="-171450">
              <a:buFont typeface="Arial" panose="020B0604020202020204" pitchFamily="34" charset="0"/>
              <a:buChar char="•"/>
            </a:pPr>
            <a:r>
              <a:rPr lang="en-US" dirty="0"/>
              <a:t>Ask audience members if they have any questions you can answer.</a:t>
            </a:r>
          </a:p>
          <a:p>
            <a:pPr marL="171450" indent="-171450">
              <a:buFont typeface="Arial" panose="020B0604020202020204" pitchFamily="34" charset="0"/>
              <a:buChar char="•"/>
            </a:pPr>
            <a:r>
              <a:rPr lang="en-US" dirty="0"/>
              <a:t>Provide your contact information in case they have follow-up questions.</a:t>
            </a:r>
          </a:p>
          <a:p>
            <a:endParaRPr lang="en-US" dirty="0"/>
          </a:p>
        </p:txBody>
      </p:sp>
      <p:sp>
        <p:nvSpPr>
          <p:cNvPr id="4" name="Slide Number Placeholder 3"/>
          <p:cNvSpPr>
            <a:spLocks noGrp="1"/>
          </p:cNvSpPr>
          <p:nvPr>
            <p:ph type="sldNum" sz="quarter" idx="5"/>
          </p:nvPr>
        </p:nvSpPr>
        <p:spPr/>
        <p:txBody>
          <a:bodyPr/>
          <a:lstStyle/>
          <a:p>
            <a:fld id="{C385440A-6A49-3342-B3F0-38A4C0EB7BB4}" type="slidenum">
              <a:rPr lang="en-US" smtClean="0"/>
              <a:t>10</a:t>
            </a:fld>
            <a:endParaRPr lang="en-US"/>
          </a:p>
        </p:txBody>
      </p:sp>
    </p:spTree>
    <p:extLst>
      <p:ext uri="{BB962C8B-B14F-4D97-AF65-F5344CB8AC3E}">
        <p14:creationId xmlns:p14="http://schemas.microsoft.com/office/powerpoint/2010/main" val="347505754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t>Introduce yourself.</a:t>
            </a:r>
          </a:p>
          <a:p>
            <a:pPr marL="171450" indent="-171450">
              <a:buFont typeface="Arial" panose="020B0604020202020204" pitchFamily="34" charset="0"/>
              <a:buChar char="•"/>
            </a:pPr>
            <a:r>
              <a:rPr lang="en-US" dirty="0"/>
              <a:t>Thank everyone for attending.</a:t>
            </a:r>
          </a:p>
          <a:p>
            <a:endParaRPr lang="en-US" dirty="0"/>
          </a:p>
        </p:txBody>
      </p:sp>
      <p:sp>
        <p:nvSpPr>
          <p:cNvPr id="4" name="Slide Number Placeholder 3"/>
          <p:cNvSpPr>
            <a:spLocks noGrp="1"/>
          </p:cNvSpPr>
          <p:nvPr>
            <p:ph type="sldNum" sz="quarter" idx="5"/>
          </p:nvPr>
        </p:nvSpPr>
        <p:spPr/>
        <p:txBody>
          <a:bodyPr/>
          <a:lstStyle/>
          <a:p>
            <a:fld id="{C385440A-6A49-3342-B3F0-38A4C0EB7BB4}" type="slidenum">
              <a:rPr lang="en-US" smtClean="0"/>
              <a:t>2</a:t>
            </a:fld>
            <a:endParaRPr lang="en-US"/>
          </a:p>
        </p:txBody>
      </p:sp>
    </p:spTree>
    <p:extLst>
      <p:ext uri="{BB962C8B-B14F-4D97-AF65-F5344CB8AC3E}">
        <p14:creationId xmlns:p14="http://schemas.microsoft.com/office/powerpoint/2010/main" val="74095010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t>Describe the purpose of the NC S.A.F.E. campaign.</a:t>
            </a:r>
          </a:p>
          <a:p>
            <a:pPr marL="171450" indent="-171450">
              <a:buFont typeface="Arial" panose="020B0604020202020204" pitchFamily="34" charset="0"/>
              <a:buChar char="•"/>
            </a:pPr>
            <a:r>
              <a:rPr lang="en-US" dirty="0"/>
              <a:t>Describe your organization’s mission.</a:t>
            </a:r>
          </a:p>
          <a:p>
            <a:pPr marL="171450" indent="-171450">
              <a:buFont typeface="Arial" panose="020B0604020202020204" pitchFamily="34" charset="0"/>
              <a:buChar char="•"/>
            </a:pPr>
            <a:r>
              <a:rPr lang="en-US" dirty="0"/>
              <a:t>Talk about the connection between the two organizations and give some reasons why you and your organization want to be involved in or feel passionately about this cause.</a:t>
            </a:r>
          </a:p>
          <a:p>
            <a:pPr marL="171450" indent="-171450">
              <a:buFont typeface="Arial" panose="020B0604020202020204" pitchFamily="34" charset="0"/>
              <a:buChar char="•"/>
            </a:pPr>
            <a:r>
              <a:rPr lang="en-US" dirty="0"/>
              <a:t>Highlight anything specific to your community that may be relevant or help pull the audience in (e.g., recent stories in your area related to safe storage).</a:t>
            </a:r>
          </a:p>
          <a:p>
            <a:endParaRPr lang="en-US" dirty="0"/>
          </a:p>
        </p:txBody>
      </p:sp>
      <p:sp>
        <p:nvSpPr>
          <p:cNvPr id="4" name="Slide Number Placeholder 3"/>
          <p:cNvSpPr>
            <a:spLocks noGrp="1"/>
          </p:cNvSpPr>
          <p:nvPr>
            <p:ph type="sldNum" sz="quarter" idx="5"/>
          </p:nvPr>
        </p:nvSpPr>
        <p:spPr/>
        <p:txBody>
          <a:bodyPr/>
          <a:lstStyle/>
          <a:p>
            <a:fld id="{C385440A-6A49-3342-B3F0-38A4C0EB7BB4}" type="slidenum">
              <a:rPr lang="en-US" smtClean="0"/>
              <a:t>3</a:t>
            </a:fld>
            <a:endParaRPr lang="en-US"/>
          </a:p>
        </p:txBody>
      </p:sp>
    </p:spTree>
    <p:extLst>
      <p:ext uri="{BB962C8B-B14F-4D97-AF65-F5344CB8AC3E}">
        <p14:creationId xmlns:p14="http://schemas.microsoft.com/office/powerpoint/2010/main" val="275133766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b="0" dirty="0"/>
              <a:t>Emphasize the following messages:</a:t>
            </a:r>
          </a:p>
          <a:p>
            <a:pPr marL="628650" lvl="1" indent="-171450">
              <a:buFont typeface="Arial" panose="020B0604020202020204" pitchFamily="34" charset="0"/>
              <a:buChar char="•"/>
            </a:pPr>
            <a:r>
              <a:rPr lang="en-US" b="0" dirty="0"/>
              <a:t>Safe storage is more important now than ever before.</a:t>
            </a:r>
          </a:p>
          <a:p>
            <a:pPr marL="628650" lvl="1" indent="-171450">
              <a:buFont typeface="Arial" panose="020B0604020202020204" pitchFamily="34" charset="0"/>
              <a:buChar char="•"/>
            </a:pPr>
            <a:r>
              <a:rPr lang="en-US" b="0" dirty="0"/>
              <a:t>It’s important that we all take action — by securing firearms in our own homes and by educating others.</a:t>
            </a:r>
          </a:p>
          <a:p>
            <a:pPr marL="628650" lvl="1" indent="-171450">
              <a:buFont typeface="Arial" panose="020B0604020202020204" pitchFamily="34" charset="0"/>
              <a:buChar char="•"/>
            </a:pPr>
            <a:r>
              <a:rPr lang="en-US" b="0" dirty="0"/>
              <a:t>Children and youth are gaining access to firearms in their own homes (unsecured guns) and stealing them from cars.</a:t>
            </a:r>
          </a:p>
          <a:p>
            <a:pPr marL="628650" lvl="1" indent="-171450">
              <a:buFont typeface="Arial" panose="020B0604020202020204" pitchFamily="34" charset="0"/>
              <a:buChar char="•"/>
            </a:pPr>
            <a:r>
              <a:rPr lang="en-US" b="0" dirty="0"/>
              <a:t>As a gun owner, you have a responsibility to make sure children don’t gain access and a responsibility not to leave your gun unsecured in a vehicle.</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dirty="0">
                <a:effectLst/>
                <a:latin typeface="Times New Roman" panose="02020603050405020304" pitchFamily="18" charset="0"/>
                <a:ea typeface="Times New Roman" panose="02020603050405020304" pitchFamily="18" charset="0"/>
              </a:rPr>
              <a:t>An estimated 82% of adolescent firearm suicides involve a gun belonging to a family member.</a:t>
            </a:r>
            <a:r>
              <a:rPr lang="en-US" dirty="0">
                <a:effectLst/>
              </a:rPr>
              <a:t> (Source: </a:t>
            </a:r>
            <a:r>
              <a:rPr lang="en-US" sz="1800" u="sng" dirty="0">
                <a:solidFill>
                  <a:srgbClr val="0563C1"/>
                </a:solidFill>
                <a:effectLst/>
                <a:latin typeface="Calibri" panose="020F0502020204030204" pitchFamily="34" charset="0"/>
                <a:ea typeface="Calibri" panose="020F0502020204030204" pitchFamily="34" charset="0"/>
                <a:cs typeface="Times New Roman" panose="02020603050405020304" pitchFamily="18" charset="0"/>
                <a:hlinkClick r:id="rId3"/>
              </a:rPr>
              <a:t>https://publichealth.jhu.edu/departments/health-policy-and-management/research-and-practice/center-for-gun-violence-solutions/solutions/safe-and-secure-gun-storage</a:t>
            </a:r>
            <a:r>
              <a:rPr lang="en-US" dirty="0">
                <a:effectLst/>
              </a:rPr>
              <a:t>)</a:t>
            </a:r>
            <a:endParaRPr lang="en-US" b="0" dirty="0"/>
          </a:p>
          <a:p>
            <a:pPr marL="628650" lvl="1" indent="-171450">
              <a:buFont typeface="Arial" panose="020B0604020202020204" pitchFamily="34" charset="0"/>
              <a:buChar char="•"/>
            </a:pPr>
            <a:endParaRPr lang="en-US" b="0" dirty="0"/>
          </a:p>
          <a:p>
            <a:pPr marL="457200" lvl="1" indent="0">
              <a:buFont typeface="Arial" panose="020B0604020202020204" pitchFamily="34" charset="0"/>
              <a:buNone/>
            </a:pPr>
            <a:r>
              <a:rPr lang="en-US" b="0" dirty="0"/>
              <a:t>Source for statistic on screen: </a:t>
            </a:r>
            <a:r>
              <a:rPr lang="en-US" sz="1800" u="sng" dirty="0">
                <a:solidFill>
                  <a:srgbClr val="0000FF"/>
                </a:solidFill>
                <a:effectLst/>
                <a:latin typeface="Times New Roman" panose="02020603050405020304" pitchFamily="18" charset="0"/>
                <a:ea typeface="Times New Roman" panose="02020603050405020304" pitchFamily="18" charset="0"/>
                <a:hlinkClick r:id="rId4"/>
              </a:rPr>
              <a:t>https://jamanetwork.com/journals/jamapediatrics/fullarticle/2733158</a:t>
            </a:r>
            <a:r>
              <a:rPr lang="en-US" sz="1800" dirty="0">
                <a:effectLst/>
                <a:latin typeface="Times New Roman" panose="02020603050405020304" pitchFamily="18" charset="0"/>
                <a:ea typeface="Times New Roman" panose="02020603050405020304" pitchFamily="18" charset="0"/>
              </a:rPr>
              <a:t> </a:t>
            </a:r>
            <a:endParaRPr lang="en-US" b="0" dirty="0"/>
          </a:p>
          <a:p>
            <a:endParaRPr lang="en-US" dirty="0"/>
          </a:p>
        </p:txBody>
      </p:sp>
      <p:sp>
        <p:nvSpPr>
          <p:cNvPr id="4" name="Slide Number Placeholder 3"/>
          <p:cNvSpPr>
            <a:spLocks noGrp="1"/>
          </p:cNvSpPr>
          <p:nvPr>
            <p:ph type="sldNum" sz="quarter" idx="5"/>
          </p:nvPr>
        </p:nvSpPr>
        <p:spPr/>
        <p:txBody>
          <a:bodyPr/>
          <a:lstStyle/>
          <a:p>
            <a:fld id="{C385440A-6A49-3342-B3F0-38A4C0EB7BB4}" type="slidenum">
              <a:rPr lang="en-US" smtClean="0"/>
              <a:t>4</a:t>
            </a:fld>
            <a:endParaRPr lang="en-US"/>
          </a:p>
        </p:txBody>
      </p:sp>
    </p:spTree>
    <p:extLst>
      <p:ext uri="{BB962C8B-B14F-4D97-AF65-F5344CB8AC3E}">
        <p14:creationId xmlns:p14="http://schemas.microsoft.com/office/powerpoint/2010/main" val="210820955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t>Review the statistics.</a:t>
            </a:r>
          </a:p>
          <a:p>
            <a:pPr marL="171450" indent="-171450">
              <a:buFont typeface="Arial" panose="020B0604020202020204" pitchFamily="34" charset="0"/>
              <a:buChar char="•"/>
            </a:pPr>
            <a:r>
              <a:rPr lang="en-US" dirty="0"/>
              <a:t>Stress that the main reasons this campaign is needed are:</a:t>
            </a:r>
          </a:p>
          <a:p>
            <a:pPr marL="628650" lvl="1" indent="-171450">
              <a:buFont typeface="Arial" panose="020B0604020202020204" pitchFamily="34" charset="0"/>
              <a:buChar char="•"/>
            </a:pPr>
            <a:r>
              <a:rPr lang="en-US" dirty="0"/>
              <a:t>Too many people are not properly securing their firearms.</a:t>
            </a:r>
          </a:p>
          <a:p>
            <a:pPr marL="628650" lvl="1" indent="-171450">
              <a:buFont typeface="Arial" panose="020B0604020202020204" pitchFamily="34" charset="0"/>
              <a:buChar char="•"/>
            </a:pPr>
            <a:r>
              <a:rPr lang="en-US" dirty="0"/>
              <a:t>Firearms are now the leading cause of injury-related death for children and youth.</a:t>
            </a:r>
          </a:p>
          <a:p>
            <a:pPr marL="628650" lvl="1" indent="-171450">
              <a:buFont typeface="Arial" panose="020B0604020202020204" pitchFamily="34" charset="0"/>
              <a:buChar char="•"/>
            </a:pPr>
            <a:r>
              <a:rPr lang="en-US" dirty="0"/>
              <a:t>Guns are frequently stolen out of cars where they are not properly secured.</a:t>
            </a:r>
          </a:p>
          <a:p>
            <a:pPr marL="628650" lvl="1" indent="-171450">
              <a:buFont typeface="Arial" panose="020B0604020202020204" pitchFamily="34" charset="0"/>
              <a:buChar char="•"/>
            </a:pPr>
            <a:endParaRPr lang="en-US" dirty="0"/>
          </a:p>
          <a:p>
            <a:pPr marL="628650" lvl="1" indent="-171450">
              <a:buFont typeface="Arial" panose="020B0604020202020204" pitchFamily="34" charset="0"/>
              <a:buChar char="•"/>
            </a:pPr>
            <a:endParaRPr lang="en-US" dirty="0"/>
          </a:p>
          <a:p>
            <a:pPr marL="0" lvl="1" indent="0">
              <a:buFont typeface="Arial" panose="020B0604020202020204" pitchFamily="34" charset="0"/>
              <a:buNone/>
            </a:pPr>
            <a:r>
              <a:rPr lang="en-US" dirty="0"/>
              <a:t>Sources for statistics:</a:t>
            </a:r>
          </a:p>
          <a:p>
            <a:pPr marL="285750" marR="0" indent="-285750">
              <a:spcBef>
                <a:spcPts val="0"/>
              </a:spcBef>
              <a:spcAft>
                <a:spcPts val="0"/>
              </a:spcAft>
              <a:buFont typeface="Arial" panose="020B0604020202020204" pitchFamily="34" charset="0"/>
              <a:buChar char="•"/>
            </a:pPr>
            <a:r>
              <a:rPr lang="en-US" sz="1800" u="sng" dirty="0">
                <a:solidFill>
                  <a:srgbClr val="0563C1"/>
                </a:solidFill>
                <a:effectLst/>
                <a:latin typeface="Calibri" panose="020F0502020204030204" pitchFamily="34" charset="0"/>
                <a:ea typeface="Calibri" panose="020F0502020204030204" pitchFamily="34" charset="0"/>
                <a:cs typeface="Times New Roman" panose="02020603050405020304" pitchFamily="18" charset="0"/>
                <a:hlinkClick r:id="rId3"/>
              </a:rPr>
              <a:t>https://schs.dph.ncdhhs.gov/data/brfss/2021/nc/nccr/firearm5.html</a:t>
            </a:r>
            <a:endParaRPr lang="en-US" sz="1800" u="sng" dirty="0">
              <a:solidFill>
                <a:srgbClr val="0563C1"/>
              </a:solidFill>
              <a:effectLst/>
              <a:latin typeface="Calibri" panose="020F0502020204030204" pitchFamily="34" charset="0"/>
              <a:ea typeface="Calibri" panose="020F0502020204030204" pitchFamily="34" charset="0"/>
              <a:cs typeface="Times New Roman" panose="02020603050405020304" pitchFamily="18"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u="sng" dirty="0">
                <a:solidFill>
                  <a:srgbClr val="0563C1"/>
                </a:solidFill>
                <a:effectLst/>
                <a:latin typeface="Calibri" panose="020F0502020204030204" pitchFamily="34" charset="0"/>
                <a:ea typeface="Calibri" panose="020F0502020204030204" pitchFamily="34" charset="0"/>
                <a:cs typeface="Times New Roman" panose="02020603050405020304" pitchFamily="18" charset="0"/>
                <a:hlinkClick r:id="rId4"/>
              </a:rPr>
              <a:t>https://schs.dph.ncdhhs.gov/data/brfss/2021/nc/nccr/LOADULK2.html</a:t>
            </a:r>
            <a:endParaRPr lang="en-US" sz="1800" u="none"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u="sng" dirty="0">
                <a:solidFill>
                  <a:srgbClr val="000000"/>
                </a:solidFill>
                <a:effectLst/>
                <a:latin typeface="Times New Roman" panose="02020603050405020304" pitchFamily="18" charset="0"/>
                <a:ea typeface="Times New Roman" panose="02020603050405020304" pitchFamily="18" charset="0"/>
                <a:hlinkClick r:id="rId5"/>
              </a:rPr>
              <a:t>https://webservices.ncleg.gov/ViewDocSiteFile/74156</a:t>
            </a:r>
            <a:r>
              <a:rPr lang="en-US" sz="1800" dirty="0">
                <a:solidFill>
                  <a:srgbClr val="000000"/>
                </a:solidFill>
                <a:effectLst/>
                <a:latin typeface="Times New Roman" panose="02020603050405020304" pitchFamily="18" charset="0"/>
                <a:ea typeface="Times New Roman" panose="02020603050405020304" pitchFamily="18" charset="0"/>
              </a:rPr>
              <a:t> (Page 16)</a:t>
            </a:r>
            <a:endParaRPr lang="en-US" sz="2800" dirty="0">
              <a:solidFill>
                <a:srgbClr val="000000"/>
              </a:solidFill>
              <a:effectLst/>
              <a:latin typeface="Times New Roman" panose="02020603050405020304" pitchFamily="18" charset="0"/>
              <a:ea typeface="Times New Roman" panose="02020603050405020304" pitchFamily="18"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u="sng" dirty="0">
                <a:solidFill>
                  <a:srgbClr val="0563C1"/>
                </a:solidFill>
                <a:effectLst/>
                <a:latin typeface="Calibri" panose="020F0502020204030204" pitchFamily="34" charset="0"/>
                <a:ea typeface="Calibri" panose="020F0502020204030204" pitchFamily="34" charset="0"/>
                <a:cs typeface="Times New Roman" panose="02020603050405020304" pitchFamily="18" charset="0"/>
                <a:hlinkClick r:id="rId6"/>
              </a:rPr>
              <a:t>https://www.wral.com/stolen-guns-from-cars-put-further-strain-on-durham-police/20653198/</a:t>
            </a:r>
            <a:endParaRPr lang="en-US" dirty="0"/>
          </a:p>
        </p:txBody>
      </p:sp>
      <p:sp>
        <p:nvSpPr>
          <p:cNvPr id="4" name="Slide Number Placeholder 3"/>
          <p:cNvSpPr>
            <a:spLocks noGrp="1"/>
          </p:cNvSpPr>
          <p:nvPr>
            <p:ph type="sldNum" sz="quarter" idx="5"/>
          </p:nvPr>
        </p:nvSpPr>
        <p:spPr/>
        <p:txBody>
          <a:bodyPr/>
          <a:lstStyle/>
          <a:p>
            <a:fld id="{C385440A-6A49-3342-B3F0-38A4C0EB7BB4}" type="slidenum">
              <a:rPr lang="en-US" smtClean="0"/>
              <a:t>5</a:t>
            </a:fld>
            <a:endParaRPr lang="en-US"/>
          </a:p>
        </p:txBody>
      </p:sp>
    </p:spTree>
    <p:extLst>
      <p:ext uri="{BB962C8B-B14F-4D97-AF65-F5344CB8AC3E}">
        <p14:creationId xmlns:p14="http://schemas.microsoft.com/office/powerpoint/2010/main" val="161547397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t>Explain that, as part of doing their part, gun owners need to take three steps:</a:t>
            </a:r>
          </a:p>
          <a:p>
            <a:pPr marL="628650" lvl="1" indent="-171450">
              <a:buFont typeface="Arial" panose="020B0604020202020204" pitchFamily="34" charset="0"/>
              <a:buChar char="•"/>
            </a:pPr>
            <a:r>
              <a:rPr lang="en-US" b="0" dirty="0"/>
              <a:t>First, lock up any firearms that you own. We will go over the different types of locks in a minute, but this is the first step to keeping your firearms out of kids’ hands. You do not want your gun to be stolen and used in a crime.</a:t>
            </a:r>
          </a:p>
          <a:p>
            <a:pPr marL="628650" lvl="1" indent="-171450">
              <a:buFont typeface="Arial" panose="020B0604020202020204" pitchFamily="34" charset="0"/>
              <a:buChar char="•"/>
            </a:pPr>
            <a:r>
              <a:rPr lang="en-US" b="0" dirty="0"/>
              <a:t>Second, keep your firearms secure. It only takes a moment for an accident to happen, so be responsible for firearms every time they are used and be smart about how and where you secure them.</a:t>
            </a:r>
          </a:p>
          <a:p>
            <a:pPr marL="628650" lvl="1" indent="-171450">
              <a:buFont typeface="Arial" panose="020B0604020202020204" pitchFamily="34" charset="0"/>
              <a:buChar char="•"/>
            </a:pPr>
            <a:r>
              <a:rPr lang="en-US" b="0" dirty="0"/>
              <a:t>Third, keep your children safe. If you bought a firearm to keep your family safe, it’s important that it’s used for that purpose and doesn’t end up in the hands of children in your home or elsewhere because of theft.</a:t>
            </a:r>
          </a:p>
          <a:p>
            <a:endParaRPr lang="en-US" dirty="0"/>
          </a:p>
        </p:txBody>
      </p:sp>
      <p:sp>
        <p:nvSpPr>
          <p:cNvPr id="4" name="Slide Number Placeholder 3"/>
          <p:cNvSpPr>
            <a:spLocks noGrp="1"/>
          </p:cNvSpPr>
          <p:nvPr>
            <p:ph type="sldNum" sz="quarter" idx="5"/>
          </p:nvPr>
        </p:nvSpPr>
        <p:spPr/>
        <p:txBody>
          <a:bodyPr/>
          <a:lstStyle/>
          <a:p>
            <a:fld id="{C385440A-6A49-3342-B3F0-38A4C0EB7BB4}" type="slidenum">
              <a:rPr lang="en-US" smtClean="0"/>
              <a:t>6</a:t>
            </a:fld>
            <a:endParaRPr lang="en-US"/>
          </a:p>
        </p:txBody>
      </p:sp>
    </p:spTree>
    <p:extLst>
      <p:ext uri="{BB962C8B-B14F-4D97-AF65-F5344CB8AC3E}">
        <p14:creationId xmlns:p14="http://schemas.microsoft.com/office/powerpoint/2010/main" val="102708616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dirty="0"/>
              <a:t>Emphasize the following messages:</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dirty="0"/>
              <a:t>These five options are all safe ways to store your firearm. </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dirty="0"/>
              <a:t>They all have different benefits, and you can choose whichever best suits your needs. </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dirty="0"/>
              <a:t>More information about these locking methods is on the NC S.A.F.E. website (</a:t>
            </a:r>
            <a:r>
              <a:rPr lang="en-US" b="0" dirty="0" err="1"/>
              <a:t>ncsafe.org</a:t>
            </a:r>
            <a:r>
              <a:rPr lang="en-US" b="0" dirty="0"/>
              <a:t>) and in the safe storage options flyer, which I can provide to you.</a:t>
            </a:r>
          </a:p>
          <a:p>
            <a:endParaRPr lang="en-US" dirty="0"/>
          </a:p>
        </p:txBody>
      </p:sp>
      <p:sp>
        <p:nvSpPr>
          <p:cNvPr id="4" name="Slide Number Placeholder 3"/>
          <p:cNvSpPr>
            <a:spLocks noGrp="1"/>
          </p:cNvSpPr>
          <p:nvPr>
            <p:ph type="sldNum" sz="quarter" idx="5"/>
          </p:nvPr>
        </p:nvSpPr>
        <p:spPr/>
        <p:txBody>
          <a:bodyPr/>
          <a:lstStyle/>
          <a:p>
            <a:fld id="{C385440A-6A49-3342-B3F0-38A4C0EB7BB4}" type="slidenum">
              <a:rPr lang="en-US" smtClean="0"/>
              <a:t>7</a:t>
            </a:fld>
            <a:endParaRPr lang="en-US"/>
          </a:p>
        </p:txBody>
      </p:sp>
    </p:spTree>
    <p:extLst>
      <p:ext uri="{BB962C8B-B14F-4D97-AF65-F5344CB8AC3E}">
        <p14:creationId xmlns:p14="http://schemas.microsoft.com/office/powerpoint/2010/main" val="324865965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b="0" dirty="0"/>
              <a:t>Emphasize to the audience that in addition to choosing a good locking option for their firearm, they should take these other important steps:</a:t>
            </a:r>
          </a:p>
          <a:p>
            <a:pPr marL="628650" lvl="1" indent="-171450">
              <a:buFont typeface="Arial" panose="020B0604020202020204" pitchFamily="34" charset="0"/>
              <a:buChar char="•"/>
            </a:pPr>
            <a:r>
              <a:rPr lang="en-US" b="0" dirty="0"/>
              <a:t>Lock your firearm every time.</a:t>
            </a:r>
          </a:p>
          <a:p>
            <a:pPr marL="628650" lvl="1" indent="-171450">
              <a:buFont typeface="Arial" panose="020B0604020202020204" pitchFamily="34" charset="0"/>
              <a:buChar char="•"/>
            </a:pPr>
            <a:r>
              <a:rPr lang="en-US" b="0" dirty="0"/>
              <a:t>If your lock uses a code, make sure it’s one that kids and others can’t guess. If your lock uses a key, make sure you’re the only one who knows where it’s hidden.</a:t>
            </a:r>
          </a:p>
          <a:p>
            <a:pPr marL="628650" lvl="1" indent="-171450">
              <a:buFont typeface="Arial" panose="020B0604020202020204" pitchFamily="34" charset="0"/>
              <a:buChar char="•"/>
            </a:pPr>
            <a:r>
              <a:rPr lang="en-US" b="0" dirty="0"/>
              <a:t>Lock up the firearm not only at home but also in your car and elsewhere (cars are a major target for gun thefts).</a:t>
            </a:r>
          </a:p>
          <a:p>
            <a:pPr marL="628650" lvl="1" indent="-171450">
              <a:buFont typeface="Arial" panose="020B0604020202020204" pitchFamily="34" charset="0"/>
              <a:buChar char="•"/>
            </a:pPr>
            <a:r>
              <a:rPr lang="en-US" b="0" dirty="0"/>
              <a:t>Consider storing ammunition separately.</a:t>
            </a:r>
          </a:p>
          <a:p>
            <a:endParaRPr lang="en-US" dirty="0"/>
          </a:p>
        </p:txBody>
      </p:sp>
      <p:sp>
        <p:nvSpPr>
          <p:cNvPr id="4" name="Slide Number Placeholder 3"/>
          <p:cNvSpPr>
            <a:spLocks noGrp="1"/>
          </p:cNvSpPr>
          <p:nvPr>
            <p:ph type="sldNum" sz="quarter" idx="5"/>
          </p:nvPr>
        </p:nvSpPr>
        <p:spPr/>
        <p:txBody>
          <a:bodyPr/>
          <a:lstStyle/>
          <a:p>
            <a:fld id="{C385440A-6A49-3342-B3F0-38A4C0EB7BB4}" type="slidenum">
              <a:rPr lang="en-US" smtClean="0"/>
              <a:t>8</a:t>
            </a:fld>
            <a:endParaRPr lang="en-US"/>
          </a:p>
        </p:txBody>
      </p:sp>
    </p:spTree>
    <p:extLst>
      <p:ext uri="{BB962C8B-B14F-4D97-AF65-F5344CB8AC3E}">
        <p14:creationId xmlns:p14="http://schemas.microsoft.com/office/powerpoint/2010/main" val="407824183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Close the presentation by reiterating that gun theft is an urgent problem in North Carolina and we need everyone to spread the message about safe storage: </a:t>
            </a:r>
          </a:p>
          <a:p>
            <a:pPr marL="628650" lvl="1" indent="-171450">
              <a:buFont typeface="Arial" panose="020B0604020202020204" pitchFamily="34" charset="0"/>
              <a:buChar char="•"/>
            </a:pPr>
            <a:r>
              <a:rPr lang="en-US" b="0" dirty="0"/>
              <a:t>Consult the resources on the NC S.A.F.E. website to make sure you are taking the right steps to safely secure any firearms in your home.</a:t>
            </a:r>
          </a:p>
          <a:p>
            <a:pPr marL="628650" lvl="1" indent="-171450">
              <a:buFont typeface="Arial" panose="020B0604020202020204" pitchFamily="34" charset="0"/>
              <a:buChar char="•"/>
            </a:pPr>
            <a:r>
              <a:rPr lang="en-US" b="0" dirty="0"/>
              <a:t>Share these resources with friends and family members so they can do the same.</a:t>
            </a:r>
          </a:p>
          <a:p>
            <a:pPr marL="628650" lvl="1" indent="-171450">
              <a:buFont typeface="Arial" panose="020B0604020202020204" pitchFamily="34" charset="0"/>
              <a:buChar char="•"/>
            </a:pPr>
            <a:r>
              <a:rPr lang="en-US" b="0" dirty="0"/>
              <a:t>Identify other opportunities to share this information in your community (for example, through your child’s school or day care, their extracurricular activities, or their Boy Scouts and Girl Scouts troops).</a:t>
            </a:r>
          </a:p>
          <a:p>
            <a:endParaRPr lang="en-US" dirty="0"/>
          </a:p>
        </p:txBody>
      </p:sp>
      <p:sp>
        <p:nvSpPr>
          <p:cNvPr id="4" name="Slide Number Placeholder 3"/>
          <p:cNvSpPr>
            <a:spLocks noGrp="1"/>
          </p:cNvSpPr>
          <p:nvPr>
            <p:ph type="sldNum" sz="quarter" idx="5"/>
          </p:nvPr>
        </p:nvSpPr>
        <p:spPr/>
        <p:txBody>
          <a:bodyPr/>
          <a:lstStyle/>
          <a:p>
            <a:fld id="{C385440A-6A49-3342-B3F0-38A4C0EB7BB4}" type="slidenum">
              <a:rPr lang="en-US" smtClean="0"/>
              <a:t>9</a:t>
            </a:fld>
            <a:endParaRPr lang="en-US"/>
          </a:p>
        </p:txBody>
      </p:sp>
    </p:spTree>
    <p:extLst>
      <p:ext uri="{BB962C8B-B14F-4D97-AF65-F5344CB8AC3E}">
        <p14:creationId xmlns:p14="http://schemas.microsoft.com/office/powerpoint/2010/main" val="1404189146"/>
      </p:ext>
    </p:extLst>
  </p:cSld>
  <p:clrMapOvr>
    <a:masterClrMapping/>
  </p:clrMapOvr>
</p:notes>
</file>

<file path=ppt/slideLayouts/_rels/slideLayout1.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Master" Target="../slideMasters/slideMaster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 Id="rId9" Type="http://schemas.openxmlformats.org/officeDocument/2006/relationships/image" Target="../media/image9.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11.png"/><Relationship Id="rId7" Type="http://schemas.openxmlformats.org/officeDocument/2006/relationships/image" Target="../media/image13.png"/><Relationship Id="rId2" Type="http://schemas.openxmlformats.org/officeDocument/2006/relationships/image" Target="../media/image10.png"/><Relationship Id="rId1" Type="http://schemas.openxmlformats.org/officeDocument/2006/relationships/slideMaster" Target="../slideMasters/slideMaster1.xml"/><Relationship Id="rId6" Type="http://schemas.openxmlformats.org/officeDocument/2006/relationships/image" Target="../media/image12.png"/><Relationship Id="rId5" Type="http://schemas.openxmlformats.org/officeDocument/2006/relationships/image" Target="../media/image5.png"/><Relationship Id="rId4" Type="http://schemas.openxmlformats.org/officeDocument/2006/relationships/image" Target="../media/image4.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Diapositiva de título">
    <p:spTree>
      <p:nvGrpSpPr>
        <p:cNvPr id="1" name=""/>
        <p:cNvGrpSpPr/>
        <p:nvPr/>
      </p:nvGrpSpPr>
      <p:grpSpPr>
        <a:xfrm>
          <a:off x="0" y="0"/>
          <a:ext cx="0" cy="0"/>
          <a:chOff x="0" y="0"/>
          <a:chExt cx="0" cy="0"/>
        </a:xfrm>
      </p:grpSpPr>
      <p:sp>
        <p:nvSpPr>
          <p:cNvPr id="7" name="object 2">
            <a:extLst>
              <a:ext uri="{FF2B5EF4-FFF2-40B4-BE49-F238E27FC236}">
                <a16:creationId xmlns:a16="http://schemas.microsoft.com/office/drawing/2014/main" id="{814ACD74-AC0B-8EF8-7039-465CFEB2C461}"/>
              </a:ext>
            </a:extLst>
          </p:cNvPr>
          <p:cNvSpPr/>
          <p:nvPr userDrawn="1"/>
        </p:nvSpPr>
        <p:spPr>
          <a:xfrm>
            <a:off x="0" y="0"/>
            <a:ext cx="15497590" cy="6338170"/>
          </a:xfrm>
          <a:custGeom>
            <a:avLst/>
            <a:gdLst/>
            <a:ahLst/>
            <a:cxnLst/>
            <a:rect l="l" t="t" r="r" b="b"/>
            <a:pathLst>
              <a:path w="15453994" h="5804535">
                <a:moveTo>
                  <a:pt x="15453411" y="0"/>
                </a:moveTo>
                <a:lnTo>
                  <a:pt x="0" y="0"/>
                </a:lnTo>
                <a:lnTo>
                  <a:pt x="0" y="2901975"/>
                </a:lnTo>
                <a:lnTo>
                  <a:pt x="0" y="5803938"/>
                </a:lnTo>
                <a:lnTo>
                  <a:pt x="15453411" y="5803938"/>
                </a:lnTo>
                <a:lnTo>
                  <a:pt x="15453411" y="2901975"/>
                </a:lnTo>
                <a:lnTo>
                  <a:pt x="15453411" y="0"/>
                </a:lnTo>
                <a:close/>
              </a:path>
            </a:pathLst>
          </a:custGeom>
          <a:solidFill>
            <a:srgbClr val="009DE2"/>
          </a:solidFill>
        </p:spPr>
        <p:txBody>
          <a:bodyPr wrap="square" lIns="0" tIns="0" rIns="0" bIns="0" rtlCol="0"/>
          <a:lstStyle/>
          <a:p>
            <a:endParaRPr sz="5143" dirty="0"/>
          </a:p>
        </p:txBody>
      </p:sp>
      <p:grpSp>
        <p:nvGrpSpPr>
          <p:cNvPr id="8" name="Grupo 7">
            <a:extLst>
              <a:ext uri="{FF2B5EF4-FFF2-40B4-BE49-F238E27FC236}">
                <a16:creationId xmlns:a16="http://schemas.microsoft.com/office/drawing/2014/main" id="{20DFACE1-1622-F365-7C14-A06D5BA07B0F}"/>
              </a:ext>
            </a:extLst>
          </p:cNvPr>
          <p:cNvGrpSpPr/>
          <p:nvPr userDrawn="1"/>
        </p:nvGrpSpPr>
        <p:grpSpPr>
          <a:xfrm>
            <a:off x="1452627" y="7411603"/>
            <a:ext cx="2665095" cy="467995"/>
            <a:chOff x="1452627" y="7411603"/>
            <a:chExt cx="2665095" cy="467995"/>
          </a:xfrm>
        </p:grpSpPr>
        <p:sp>
          <p:nvSpPr>
            <p:cNvPr id="9" name="object 4">
              <a:extLst>
                <a:ext uri="{FF2B5EF4-FFF2-40B4-BE49-F238E27FC236}">
                  <a16:creationId xmlns:a16="http://schemas.microsoft.com/office/drawing/2014/main" id="{532BBE71-A922-6758-BAC9-450F3FA21FC7}"/>
                </a:ext>
              </a:extLst>
            </p:cNvPr>
            <p:cNvSpPr/>
            <p:nvPr/>
          </p:nvSpPr>
          <p:spPr>
            <a:xfrm>
              <a:off x="1452627" y="7411603"/>
              <a:ext cx="2665095" cy="467995"/>
            </a:xfrm>
            <a:custGeom>
              <a:avLst/>
              <a:gdLst/>
              <a:ahLst/>
              <a:cxnLst/>
              <a:rect l="l" t="t" r="r" b="b"/>
              <a:pathLst>
                <a:path w="2665095" h="467995">
                  <a:moveTo>
                    <a:pt x="2605659" y="0"/>
                  </a:moveTo>
                  <a:lnTo>
                    <a:pt x="58953" y="0"/>
                  </a:lnTo>
                  <a:lnTo>
                    <a:pt x="36004" y="4632"/>
                  </a:lnTo>
                  <a:lnTo>
                    <a:pt x="17265" y="17265"/>
                  </a:lnTo>
                  <a:lnTo>
                    <a:pt x="4632" y="36004"/>
                  </a:lnTo>
                  <a:lnTo>
                    <a:pt x="0" y="58953"/>
                  </a:lnTo>
                  <a:lnTo>
                    <a:pt x="0" y="408812"/>
                  </a:lnTo>
                  <a:lnTo>
                    <a:pt x="4632" y="431761"/>
                  </a:lnTo>
                  <a:lnTo>
                    <a:pt x="17265" y="450500"/>
                  </a:lnTo>
                  <a:lnTo>
                    <a:pt x="36004" y="463134"/>
                  </a:lnTo>
                  <a:lnTo>
                    <a:pt x="58953" y="467766"/>
                  </a:lnTo>
                  <a:lnTo>
                    <a:pt x="2605659" y="467766"/>
                  </a:lnTo>
                  <a:lnTo>
                    <a:pt x="2628607" y="463134"/>
                  </a:lnTo>
                  <a:lnTo>
                    <a:pt x="2647346" y="450500"/>
                  </a:lnTo>
                  <a:lnTo>
                    <a:pt x="2659980" y="431761"/>
                  </a:lnTo>
                  <a:lnTo>
                    <a:pt x="2664612" y="408812"/>
                  </a:lnTo>
                  <a:lnTo>
                    <a:pt x="2664612" y="58953"/>
                  </a:lnTo>
                  <a:lnTo>
                    <a:pt x="2659980" y="36004"/>
                  </a:lnTo>
                  <a:lnTo>
                    <a:pt x="2647346" y="17265"/>
                  </a:lnTo>
                  <a:lnTo>
                    <a:pt x="2628607" y="4632"/>
                  </a:lnTo>
                  <a:lnTo>
                    <a:pt x="2605659" y="0"/>
                  </a:lnTo>
                  <a:close/>
                </a:path>
              </a:pathLst>
            </a:custGeom>
            <a:solidFill>
              <a:srgbClr val="FFBB29"/>
            </a:solidFill>
          </p:spPr>
          <p:txBody>
            <a:bodyPr wrap="square" lIns="0" tIns="0" rIns="0" bIns="0" rtlCol="0"/>
            <a:lstStyle/>
            <a:p>
              <a:endParaRPr dirty="0"/>
            </a:p>
          </p:txBody>
        </p:sp>
        <p:sp>
          <p:nvSpPr>
            <p:cNvPr id="10" name="object 5">
              <a:extLst>
                <a:ext uri="{FF2B5EF4-FFF2-40B4-BE49-F238E27FC236}">
                  <a16:creationId xmlns:a16="http://schemas.microsoft.com/office/drawing/2014/main" id="{6489C9FA-329C-0AEF-5B3A-915843269B02}"/>
                </a:ext>
              </a:extLst>
            </p:cNvPr>
            <p:cNvSpPr txBox="1"/>
            <p:nvPr/>
          </p:nvSpPr>
          <p:spPr>
            <a:xfrm>
              <a:off x="1936489" y="7419151"/>
              <a:ext cx="1713864" cy="400685"/>
            </a:xfrm>
            <a:prstGeom prst="rect">
              <a:avLst/>
            </a:prstGeom>
          </p:spPr>
          <p:txBody>
            <a:bodyPr vert="horz" wrap="square" lIns="0" tIns="13970" rIns="0" bIns="0" rtlCol="0">
              <a:spAutoFit/>
            </a:bodyPr>
            <a:lstStyle/>
            <a:p>
              <a:pPr marL="12700">
                <a:lnSpc>
                  <a:spcPct val="100000"/>
                </a:lnSpc>
                <a:spcBef>
                  <a:spcPts val="110"/>
                </a:spcBef>
              </a:pPr>
              <a:r>
                <a:rPr sz="2450" b="1" spc="75" dirty="0">
                  <a:solidFill>
                    <a:srgbClr val="132C4D"/>
                  </a:solidFill>
                  <a:latin typeface="Tahoma"/>
                  <a:cs typeface="Tahoma"/>
                </a:rPr>
                <a:t>ncsa</a:t>
              </a:r>
              <a:r>
                <a:rPr sz="2450" b="1" spc="15" dirty="0">
                  <a:solidFill>
                    <a:srgbClr val="132C4D"/>
                  </a:solidFill>
                  <a:latin typeface="Tahoma"/>
                  <a:cs typeface="Tahoma"/>
                </a:rPr>
                <a:t>f</a:t>
              </a:r>
              <a:r>
                <a:rPr sz="2450" b="1" spc="-35" dirty="0">
                  <a:solidFill>
                    <a:srgbClr val="132C4D"/>
                  </a:solidFill>
                  <a:latin typeface="Tahoma"/>
                  <a:cs typeface="Tahoma"/>
                </a:rPr>
                <a:t>e.</a:t>
              </a:r>
              <a:r>
                <a:rPr sz="2450" b="1" spc="40" dirty="0">
                  <a:solidFill>
                    <a:srgbClr val="132C4D"/>
                  </a:solidFill>
                  <a:latin typeface="Tahoma"/>
                  <a:cs typeface="Tahoma"/>
                </a:rPr>
                <a:t>o</a:t>
              </a:r>
              <a:r>
                <a:rPr sz="2450" b="1" spc="-5" dirty="0">
                  <a:solidFill>
                    <a:srgbClr val="132C4D"/>
                  </a:solidFill>
                  <a:latin typeface="Tahoma"/>
                  <a:cs typeface="Tahoma"/>
                </a:rPr>
                <a:t>r</a:t>
              </a:r>
              <a:r>
                <a:rPr sz="2450" b="1" spc="125" dirty="0">
                  <a:solidFill>
                    <a:srgbClr val="132C4D"/>
                  </a:solidFill>
                  <a:latin typeface="Tahoma"/>
                  <a:cs typeface="Tahoma"/>
                </a:rPr>
                <a:t>g</a:t>
              </a:r>
              <a:endParaRPr sz="2450" dirty="0">
                <a:latin typeface="Tahoma"/>
                <a:cs typeface="Tahoma"/>
              </a:endParaRPr>
            </a:p>
          </p:txBody>
        </p:sp>
      </p:grpSp>
      <p:grpSp>
        <p:nvGrpSpPr>
          <p:cNvPr id="11" name="Grupo 10">
            <a:extLst>
              <a:ext uri="{FF2B5EF4-FFF2-40B4-BE49-F238E27FC236}">
                <a16:creationId xmlns:a16="http://schemas.microsoft.com/office/drawing/2014/main" id="{5A1CCF68-779C-E6B3-1054-347427C7FDE0}"/>
              </a:ext>
            </a:extLst>
          </p:cNvPr>
          <p:cNvGrpSpPr/>
          <p:nvPr userDrawn="1"/>
        </p:nvGrpSpPr>
        <p:grpSpPr>
          <a:xfrm>
            <a:off x="10827810" y="6918156"/>
            <a:ext cx="3700879" cy="1149332"/>
            <a:chOff x="10827810" y="6805706"/>
            <a:chExt cx="3700879" cy="1149332"/>
          </a:xfrm>
        </p:grpSpPr>
        <p:grpSp>
          <p:nvGrpSpPr>
            <p:cNvPr id="12" name="object 7">
              <a:extLst>
                <a:ext uri="{FF2B5EF4-FFF2-40B4-BE49-F238E27FC236}">
                  <a16:creationId xmlns:a16="http://schemas.microsoft.com/office/drawing/2014/main" id="{2FD1A0AE-B729-0076-898E-9470865896ED}"/>
                </a:ext>
              </a:extLst>
            </p:cNvPr>
            <p:cNvGrpSpPr/>
            <p:nvPr/>
          </p:nvGrpSpPr>
          <p:grpSpPr>
            <a:xfrm>
              <a:off x="10879344" y="6805706"/>
              <a:ext cx="3649345" cy="831215"/>
              <a:chOff x="10879344" y="6805706"/>
              <a:chExt cx="3649345" cy="831215"/>
            </a:xfrm>
          </p:grpSpPr>
          <p:sp>
            <p:nvSpPr>
              <p:cNvPr id="26" name="object 8">
                <a:extLst>
                  <a:ext uri="{FF2B5EF4-FFF2-40B4-BE49-F238E27FC236}">
                    <a16:creationId xmlns:a16="http://schemas.microsoft.com/office/drawing/2014/main" id="{04DA7780-AF0D-ECF6-CDF8-4034451DBCD5}"/>
                  </a:ext>
                </a:extLst>
              </p:cNvPr>
              <p:cNvSpPr/>
              <p:nvPr/>
            </p:nvSpPr>
            <p:spPr>
              <a:xfrm>
                <a:off x="12053786" y="7018553"/>
                <a:ext cx="2251075" cy="581025"/>
              </a:xfrm>
              <a:custGeom>
                <a:avLst/>
                <a:gdLst/>
                <a:ahLst/>
                <a:cxnLst/>
                <a:rect l="l" t="t" r="r" b="b"/>
                <a:pathLst>
                  <a:path w="2251075" h="581025">
                    <a:moveTo>
                      <a:pt x="49174" y="569188"/>
                    </a:moveTo>
                    <a:lnTo>
                      <a:pt x="42672" y="561225"/>
                    </a:lnTo>
                    <a:lnTo>
                      <a:pt x="0" y="575449"/>
                    </a:lnTo>
                    <a:lnTo>
                      <a:pt x="7747" y="579386"/>
                    </a:lnTo>
                    <a:lnTo>
                      <a:pt x="16891" y="580656"/>
                    </a:lnTo>
                    <a:lnTo>
                      <a:pt x="24638" y="580656"/>
                    </a:lnTo>
                    <a:lnTo>
                      <a:pt x="37846" y="579259"/>
                    </a:lnTo>
                    <a:lnTo>
                      <a:pt x="46799" y="575322"/>
                    </a:lnTo>
                    <a:lnTo>
                      <a:pt x="49174" y="569188"/>
                    </a:lnTo>
                    <a:close/>
                  </a:path>
                  <a:path w="2251075" h="581025">
                    <a:moveTo>
                      <a:pt x="146304" y="530110"/>
                    </a:moveTo>
                    <a:lnTo>
                      <a:pt x="123202" y="536549"/>
                    </a:lnTo>
                    <a:lnTo>
                      <a:pt x="99644" y="542582"/>
                    </a:lnTo>
                    <a:lnTo>
                      <a:pt x="77063" y="548868"/>
                    </a:lnTo>
                    <a:lnTo>
                      <a:pt x="56896" y="556018"/>
                    </a:lnTo>
                    <a:lnTo>
                      <a:pt x="62103" y="558558"/>
                    </a:lnTo>
                    <a:lnTo>
                      <a:pt x="68580" y="559955"/>
                    </a:lnTo>
                    <a:lnTo>
                      <a:pt x="75057" y="559955"/>
                    </a:lnTo>
                    <a:lnTo>
                      <a:pt x="91986" y="557491"/>
                    </a:lnTo>
                    <a:lnTo>
                      <a:pt x="109677" y="551002"/>
                    </a:lnTo>
                    <a:lnTo>
                      <a:pt x="127863" y="541845"/>
                    </a:lnTo>
                    <a:lnTo>
                      <a:pt x="146304" y="531380"/>
                    </a:lnTo>
                    <a:lnTo>
                      <a:pt x="146304" y="530110"/>
                    </a:lnTo>
                    <a:close/>
                  </a:path>
                  <a:path w="2251075" h="581025">
                    <a:moveTo>
                      <a:pt x="738695" y="277990"/>
                    </a:moveTo>
                    <a:lnTo>
                      <a:pt x="712635" y="219710"/>
                    </a:lnTo>
                    <a:lnTo>
                      <a:pt x="650900" y="190207"/>
                    </a:lnTo>
                    <a:lnTo>
                      <a:pt x="537502" y="165811"/>
                    </a:lnTo>
                    <a:lnTo>
                      <a:pt x="528612" y="163182"/>
                    </a:lnTo>
                    <a:lnTo>
                      <a:pt x="522109" y="159346"/>
                    </a:lnTo>
                    <a:lnTo>
                      <a:pt x="518134" y="153568"/>
                    </a:lnTo>
                    <a:lnTo>
                      <a:pt x="516775" y="145097"/>
                    </a:lnTo>
                    <a:lnTo>
                      <a:pt x="516775" y="103632"/>
                    </a:lnTo>
                    <a:lnTo>
                      <a:pt x="518134" y="94742"/>
                    </a:lnTo>
                    <a:lnTo>
                      <a:pt x="522109" y="88239"/>
                    </a:lnTo>
                    <a:lnTo>
                      <a:pt x="528612" y="84264"/>
                    </a:lnTo>
                    <a:lnTo>
                      <a:pt x="537502" y="82905"/>
                    </a:lnTo>
                    <a:lnTo>
                      <a:pt x="625297" y="82905"/>
                    </a:lnTo>
                    <a:lnTo>
                      <a:pt x="634199" y="84264"/>
                    </a:lnTo>
                    <a:lnTo>
                      <a:pt x="640689" y="88239"/>
                    </a:lnTo>
                    <a:lnTo>
                      <a:pt x="644677" y="94742"/>
                    </a:lnTo>
                    <a:lnTo>
                      <a:pt x="646023" y="103632"/>
                    </a:lnTo>
                    <a:lnTo>
                      <a:pt x="646023" y="137769"/>
                    </a:lnTo>
                    <a:lnTo>
                      <a:pt x="731380" y="137769"/>
                    </a:lnTo>
                    <a:lnTo>
                      <a:pt x="731380" y="86563"/>
                    </a:lnTo>
                    <a:lnTo>
                      <a:pt x="725055" y="51435"/>
                    </a:lnTo>
                    <a:lnTo>
                      <a:pt x="707301" y="24079"/>
                    </a:lnTo>
                    <a:lnTo>
                      <a:pt x="679945" y="6324"/>
                    </a:lnTo>
                    <a:lnTo>
                      <a:pt x="644804" y="0"/>
                    </a:lnTo>
                    <a:lnTo>
                      <a:pt x="515556" y="0"/>
                    </a:lnTo>
                    <a:lnTo>
                      <a:pt x="480428" y="6324"/>
                    </a:lnTo>
                    <a:lnTo>
                      <a:pt x="453059" y="24079"/>
                    </a:lnTo>
                    <a:lnTo>
                      <a:pt x="435305" y="51435"/>
                    </a:lnTo>
                    <a:lnTo>
                      <a:pt x="428980" y="86563"/>
                    </a:lnTo>
                    <a:lnTo>
                      <a:pt x="428980" y="160947"/>
                    </a:lnTo>
                    <a:lnTo>
                      <a:pt x="455053" y="219252"/>
                    </a:lnTo>
                    <a:lnTo>
                      <a:pt x="516775" y="248742"/>
                    </a:lnTo>
                    <a:lnTo>
                      <a:pt x="630174" y="273126"/>
                    </a:lnTo>
                    <a:lnTo>
                      <a:pt x="639076" y="275767"/>
                    </a:lnTo>
                    <a:lnTo>
                      <a:pt x="645566" y="279603"/>
                    </a:lnTo>
                    <a:lnTo>
                      <a:pt x="649554" y="285394"/>
                    </a:lnTo>
                    <a:lnTo>
                      <a:pt x="650900" y="293852"/>
                    </a:lnTo>
                    <a:lnTo>
                      <a:pt x="650900" y="340182"/>
                    </a:lnTo>
                    <a:lnTo>
                      <a:pt x="649554" y="349084"/>
                    </a:lnTo>
                    <a:lnTo>
                      <a:pt x="645566" y="355587"/>
                    </a:lnTo>
                    <a:lnTo>
                      <a:pt x="639076" y="359562"/>
                    </a:lnTo>
                    <a:lnTo>
                      <a:pt x="630174" y="360908"/>
                    </a:lnTo>
                    <a:lnTo>
                      <a:pt x="535063" y="360908"/>
                    </a:lnTo>
                    <a:lnTo>
                      <a:pt x="526173" y="359562"/>
                    </a:lnTo>
                    <a:lnTo>
                      <a:pt x="519671" y="355587"/>
                    </a:lnTo>
                    <a:lnTo>
                      <a:pt x="515696" y="349084"/>
                    </a:lnTo>
                    <a:lnTo>
                      <a:pt x="514337" y="340182"/>
                    </a:lnTo>
                    <a:lnTo>
                      <a:pt x="514337" y="301167"/>
                    </a:lnTo>
                    <a:lnTo>
                      <a:pt x="428980" y="301167"/>
                    </a:lnTo>
                    <a:lnTo>
                      <a:pt x="428980" y="357251"/>
                    </a:lnTo>
                    <a:lnTo>
                      <a:pt x="435305" y="392391"/>
                    </a:lnTo>
                    <a:lnTo>
                      <a:pt x="453059" y="419747"/>
                    </a:lnTo>
                    <a:lnTo>
                      <a:pt x="480428" y="437502"/>
                    </a:lnTo>
                    <a:lnTo>
                      <a:pt x="515556" y="443826"/>
                    </a:lnTo>
                    <a:lnTo>
                      <a:pt x="652106" y="443826"/>
                    </a:lnTo>
                    <a:lnTo>
                      <a:pt x="687247" y="437502"/>
                    </a:lnTo>
                    <a:lnTo>
                      <a:pt x="714616" y="419747"/>
                    </a:lnTo>
                    <a:lnTo>
                      <a:pt x="732370" y="392391"/>
                    </a:lnTo>
                    <a:lnTo>
                      <a:pt x="738695" y="357251"/>
                    </a:lnTo>
                    <a:lnTo>
                      <a:pt x="738695" y="277990"/>
                    </a:lnTo>
                    <a:close/>
                  </a:path>
                  <a:path w="2251075" h="581025">
                    <a:moveTo>
                      <a:pt x="861199" y="352374"/>
                    </a:moveTo>
                    <a:lnTo>
                      <a:pt x="775855" y="352374"/>
                    </a:lnTo>
                    <a:lnTo>
                      <a:pt x="775855" y="441388"/>
                    </a:lnTo>
                    <a:lnTo>
                      <a:pt x="861199" y="441388"/>
                    </a:lnTo>
                    <a:lnTo>
                      <a:pt x="861199" y="352374"/>
                    </a:lnTo>
                    <a:close/>
                  </a:path>
                  <a:path w="2251075" h="581025">
                    <a:moveTo>
                      <a:pt x="1282471" y="441388"/>
                    </a:moveTo>
                    <a:lnTo>
                      <a:pt x="1250645" y="342620"/>
                    </a:lnTo>
                    <a:lnTo>
                      <a:pt x="1223924" y="259702"/>
                    </a:lnTo>
                    <a:lnTo>
                      <a:pt x="1172057" y="98755"/>
                    </a:lnTo>
                    <a:lnTo>
                      <a:pt x="1141031" y="2438"/>
                    </a:lnTo>
                    <a:lnTo>
                      <a:pt x="1135557" y="2438"/>
                    </a:lnTo>
                    <a:lnTo>
                      <a:pt x="1135557" y="259702"/>
                    </a:lnTo>
                    <a:lnTo>
                      <a:pt x="1041666" y="259702"/>
                    </a:lnTo>
                    <a:lnTo>
                      <a:pt x="1089215" y="98755"/>
                    </a:lnTo>
                    <a:lnTo>
                      <a:pt x="1135557" y="259702"/>
                    </a:lnTo>
                    <a:lnTo>
                      <a:pt x="1135557" y="2438"/>
                    </a:lnTo>
                    <a:lnTo>
                      <a:pt x="1038618" y="2438"/>
                    </a:lnTo>
                    <a:lnTo>
                      <a:pt x="897178" y="441388"/>
                    </a:lnTo>
                    <a:lnTo>
                      <a:pt x="988009" y="441388"/>
                    </a:lnTo>
                    <a:lnTo>
                      <a:pt x="1017270" y="342620"/>
                    </a:lnTo>
                    <a:lnTo>
                      <a:pt x="1159332" y="342620"/>
                    </a:lnTo>
                    <a:lnTo>
                      <a:pt x="1187983" y="441388"/>
                    </a:lnTo>
                    <a:lnTo>
                      <a:pt x="1282471" y="441388"/>
                    </a:lnTo>
                    <a:close/>
                  </a:path>
                  <a:path w="2251075" h="581025">
                    <a:moveTo>
                      <a:pt x="1386674" y="352374"/>
                    </a:moveTo>
                    <a:lnTo>
                      <a:pt x="1301330" y="352374"/>
                    </a:lnTo>
                    <a:lnTo>
                      <a:pt x="1301330" y="441388"/>
                    </a:lnTo>
                    <a:lnTo>
                      <a:pt x="1386674" y="441388"/>
                    </a:lnTo>
                    <a:lnTo>
                      <a:pt x="1386674" y="352374"/>
                    </a:lnTo>
                    <a:close/>
                  </a:path>
                  <a:path w="2251075" h="581025">
                    <a:moveTo>
                      <a:pt x="1706740" y="2451"/>
                    </a:moveTo>
                    <a:lnTo>
                      <a:pt x="1419593" y="2451"/>
                    </a:lnTo>
                    <a:lnTo>
                      <a:pt x="1419593" y="85001"/>
                    </a:lnTo>
                    <a:lnTo>
                      <a:pt x="1419593" y="178981"/>
                    </a:lnTo>
                    <a:lnTo>
                      <a:pt x="1419593" y="261531"/>
                    </a:lnTo>
                    <a:lnTo>
                      <a:pt x="1419593" y="441871"/>
                    </a:lnTo>
                    <a:lnTo>
                      <a:pt x="1507388" y="441871"/>
                    </a:lnTo>
                    <a:lnTo>
                      <a:pt x="1507388" y="261531"/>
                    </a:lnTo>
                    <a:lnTo>
                      <a:pt x="1668945" y="261531"/>
                    </a:lnTo>
                    <a:lnTo>
                      <a:pt x="1668945" y="178981"/>
                    </a:lnTo>
                    <a:lnTo>
                      <a:pt x="1507388" y="178981"/>
                    </a:lnTo>
                    <a:lnTo>
                      <a:pt x="1507388" y="85001"/>
                    </a:lnTo>
                    <a:lnTo>
                      <a:pt x="1706740" y="85001"/>
                    </a:lnTo>
                    <a:lnTo>
                      <a:pt x="1706740" y="2451"/>
                    </a:lnTo>
                    <a:close/>
                  </a:path>
                  <a:path w="2251075" h="581025">
                    <a:moveTo>
                      <a:pt x="1782914" y="352374"/>
                    </a:moveTo>
                    <a:lnTo>
                      <a:pt x="1697570" y="352374"/>
                    </a:lnTo>
                    <a:lnTo>
                      <a:pt x="1697570" y="441388"/>
                    </a:lnTo>
                    <a:lnTo>
                      <a:pt x="1782914" y="441388"/>
                    </a:lnTo>
                    <a:lnTo>
                      <a:pt x="1782914" y="352374"/>
                    </a:lnTo>
                    <a:close/>
                  </a:path>
                  <a:path w="2251075" h="581025">
                    <a:moveTo>
                      <a:pt x="2102967" y="2451"/>
                    </a:moveTo>
                    <a:lnTo>
                      <a:pt x="1815820" y="2451"/>
                    </a:lnTo>
                    <a:lnTo>
                      <a:pt x="1815820" y="85001"/>
                    </a:lnTo>
                    <a:lnTo>
                      <a:pt x="1815820" y="175171"/>
                    </a:lnTo>
                    <a:lnTo>
                      <a:pt x="1815820" y="258991"/>
                    </a:lnTo>
                    <a:lnTo>
                      <a:pt x="1815820" y="358051"/>
                    </a:lnTo>
                    <a:lnTo>
                      <a:pt x="1815820" y="441871"/>
                    </a:lnTo>
                    <a:lnTo>
                      <a:pt x="2102967" y="441871"/>
                    </a:lnTo>
                    <a:lnTo>
                      <a:pt x="2102967" y="358051"/>
                    </a:lnTo>
                    <a:lnTo>
                      <a:pt x="1903615" y="358051"/>
                    </a:lnTo>
                    <a:lnTo>
                      <a:pt x="1903615" y="258991"/>
                    </a:lnTo>
                    <a:lnTo>
                      <a:pt x="2065159" y="258991"/>
                    </a:lnTo>
                    <a:lnTo>
                      <a:pt x="2065159" y="175171"/>
                    </a:lnTo>
                    <a:lnTo>
                      <a:pt x="1903615" y="175171"/>
                    </a:lnTo>
                    <a:lnTo>
                      <a:pt x="1903615" y="85001"/>
                    </a:lnTo>
                    <a:lnTo>
                      <a:pt x="2102967" y="85001"/>
                    </a:lnTo>
                    <a:lnTo>
                      <a:pt x="2102967" y="2451"/>
                    </a:lnTo>
                    <a:close/>
                  </a:path>
                  <a:path w="2251075" h="581025">
                    <a:moveTo>
                      <a:pt x="2251075" y="352374"/>
                    </a:moveTo>
                    <a:lnTo>
                      <a:pt x="2165731" y="352374"/>
                    </a:lnTo>
                    <a:lnTo>
                      <a:pt x="2165731" y="441388"/>
                    </a:lnTo>
                    <a:lnTo>
                      <a:pt x="2251075" y="441388"/>
                    </a:lnTo>
                    <a:lnTo>
                      <a:pt x="2251075" y="352374"/>
                    </a:lnTo>
                    <a:close/>
                  </a:path>
                </a:pathLst>
              </a:custGeom>
              <a:solidFill>
                <a:srgbClr val="10416C"/>
              </a:solidFill>
            </p:spPr>
            <p:txBody>
              <a:bodyPr wrap="square" lIns="0" tIns="0" rIns="0" bIns="0" rtlCol="0"/>
              <a:lstStyle/>
              <a:p>
                <a:endParaRPr/>
              </a:p>
            </p:txBody>
          </p:sp>
          <p:sp>
            <p:nvSpPr>
              <p:cNvPr id="27" name="object 9">
                <a:extLst>
                  <a:ext uri="{FF2B5EF4-FFF2-40B4-BE49-F238E27FC236}">
                    <a16:creationId xmlns:a16="http://schemas.microsoft.com/office/drawing/2014/main" id="{5A41EFE4-36DB-ECC2-4D97-23D6FA10CBA0}"/>
                  </a:ext>
                </a:extLst>
              </p:cNvPr>
              <p:cNvSpPr/>
              <p:nvPr/>
            </p:nvSpPr>
            <p:spPr>
              <a:xfrm>
                <a:off x="12128084" y="6830598"/>
                <a:ext cx="2400300" cy="806450"/>
              </a:xfrm>
              <a:custGeom>
                <a:avLst/>
                <a:gdLst/>
                <a:ahLst/>
                <a:cxnLst/>
                <a:rect l="l" t="t" r="r" b="b"/>
                <a:pathLst>
                  <a:path w="2400300" h="806450">
                    <a:moveTo>
                      <a:pt x="2400046" y="0"/>
                    </a:moveTo>
                    <a:lnTo>
                      <a:pt x="259715" y="0"/>
                    </a:lnTo>
                    <a:lnTo>
                      <a:pt x="278909" y="33845"/>
                    </a:lnTo>
                    <a:lnTo>
                      <a:pt x="290941" y="60928"/>
                    </a:lnTo>
                    <a:lnTo>
                      <a:pt x="298757" y="91773"/>
                    </a:lnTo>
                    <a:lnTo>
                      <a:pt x="299466" y="127000"/>
                    </a:lnTo>
                    <a:lnTo>
                      <a:pt x="2273046" y="127000"/>
                    </a:lnTo>
                    <a:lnTo>
                      <a:pt x="2273046" y="637794"/>
                    </a:lnTo>
                    <a:lnTo>
                      <a:pt x="2269815" y="653813"/>
                    </a:lnTo>
                    <a:lnTo>
                      <a:pt x="2261012" y="666892"/>
                    </a:lnTo>
                    <a:lnTo>
                      <a:pt x="2247971" y="675709"/>
                    </a:lnTo>
                    <a:lnTo>
                      <a:pt x="2232025" y="678942"/>
                    </a:lnTo>
                    <a:lnTo>
                      <a:pt x="287909" y="678942"/>
                    </a:lnTo>
                    <a:lnTo>
                      <a:pt x="182245" y="714121"/>
                    </a:lnTo>
                    <a:lnTo>
                      <a:pt x="176657" y="716661"/>
                    </a:lnTo>
                    <a:lnTo>
                      <a:pt x="170832" y="718954"/>
                    </a:lnTo>
                    <a:lnTo>
                      <a:pt x="160924" y="722344"/>
                    </a:lnTo>
                    <a:lnTo>
                      <a:pt x="122809" y="734314"/>
                    </a:lnTo>
                    <a:lnTo>
                      <a:pt x="122809" y="748665"/>
                    </a:lnTo>
                    <a:lnTo>
                      <a:pt x="77100" y="774854"/>
                    </a:lnTo>
                    <a:lnTo>
                      <a:pt x="33008" y="793865"/>
                    </a:lnTo>
                    <a:lnTo>
                      <a:pt x="9271" y="798322"/>
                    </a:lnTo>
                    <a:lnTo>
                      <a:pt x="6477" y="801116"/>
                    </a:lnTo>
                    <a:lnTo>
                      <a:pt x="3429" y="803656"/>
                    </a:lnTo>
                    <a:lnTo>
                      <a:pt x="0" y="805942"/>
                    </a:lnTo>
                    <a:lnTo>
                      <a:pt x="2232025" y="805942"/>
                    </a:lnTo>
                    <a:lnTo>
                      <a:pt x="2276661" y="799924"/>
                    </a:lnTo>
                    <a:lnTo>
                      <a:pt x="2316790" y="782950"/>
                    </a:lnTo>
                    <a:lnTo>
                      <a:pt x="2350801" y="756634"/>
                    </a:lnTo>
                    <a:lnTo>
                      <a:pt x="2377087" y="722592"/>
                    </a:lnTo>
                    <a:lnTo>
                      <a:pt x="2394038" y="682440"/>
                    </a:lnTo>
                    <a:lnTo>
                      <a:pt x="2400046" y="637794"/>
                    </a:lnTo>
                    <a:lnTo>
                      <a:pt x="2400046" y="0"/>
                    </a:lnTo>
                    <a:close/>
                  </a:path>
                </a:pathLst>
              </a:custGeom>
              <a:solidFill>
                <a:srgbClr val="FFBB29"/>
              </a:solidFill>
            </p:spPr>
            <p:txBody>
              <a:bodyPr wrap="square" lIns="0" tIns="0" rIns="0" bIns="0" rtlCol="0"/>
              <a:lstStyle/>
              <a:p>
                <a:endParaRPr/>
              </a:p>
            </p:txBody>
          </p:sp>
          <p:sp>
            <p:nvSpPr>
              <p:cNvPr id="28" name="object 10">
                <a:extLst>
                  <a:ext uri="{FF2B5EF4-FFF2-40B4-BE49-F238E27FC236}">
                    <a16:creationId xmlns:a16="http://schemas.microsoft.com/office/drawing/2014/main" id="{7B536A10-D11E-3240-8E91-B27ADB9EBE51}"/>
                  </a:ext>
                </a:extLst>
              </p:cNvPr>
              <p:cNvSpPr/>
              <p:nvPr/>
            </p:nvSpPr>
            <p:spPr>
              <a:xfrm>
                <a:off x="10879341" y="6805713"/>
                <a:ext cx="1497330" cy="815975"/>
              </a:xfrm>
              <a:custGeom>
                <a:avLst/>
                <a:gdLst/>
                <a:ahLst/>
                <a:cxnLst/>
                <a:rect l="l" t="t" r="r" b="b"/>
                <a:pathLst>
                  <a:path w="1497329" h="815975">
                    <a:moveTo>
                      <a:pt x="743407" y="502234"/>
                    </a:moveTo>
                    <a:lnTo>
                      <a:pt x="734212" y="502615"/>
                    </a:lnTo>
                    <a:lnTo>
                      <a:pt x="729018" y="511124"/>
                    </a:lnTo>
                    <a:lnTo>
                      <a:pt x="726490" y="524256"/>
                    </a:lnTo>
                    <a:lnTo>
                      <a:pt x="725297" y="538480"/>
                    </a:lnTo>
                    <a:lnTo>
                      <a:pt x="736942" y="546239"/>
                    </a:lnTo>
                    <a:lnTo>
                      <a:pt x="743407" y="502234"/>
                    </a:lnTo>
                    <a:close/>
                  </a:path>
                  <a:path w="1497329" h="815975">
                    <a:moveTo>
                      <a:pt x="1090282" y="97129"/>
                    </a:moveTo>
                    <a:lnTo>
                      <a:pt x="1069746" y="75120"/>
                    </a:lnTo>
                    <a:lnTo>
                      <a:pt x="1066126" y="71247"/>
                    </a:lnTo>
                    <a:lnTo>
                      <a:pt x="1054036" y="58293"/>
                    </a:lnTo>
                    <a:lnTo>
                      <a:pt x="1045565" y="62496"/>
                    </a:lnTo>
                    <a:lnTo>
                      <a:pt x="1033818" y="66700"/>
                    </a:lnTo>
                    <a:lnTo>
                      <a:pt x="1021829" y="69951"/>
                    </a:lnTo>
                    <a:lnTo>
                      <a:pt x="1012634" y="71247"/>
                    </a:lnTo>
                    <a:lnTo>
                      <a:pt x="1010043" y="66052"/>
                    </a:lnTo>
                    <a:lnTo>
                      <a:pt x="1035926" y="47942"/>
                    </a:lnTo>
                    <a:lnTo>
                      <a:pt x="1016812" y="37973"/>
                    </a:lnTo>
                    <a:lnTo>
                      <a:pt x="995807" y="32131"/>
                    </a:lnTo>
                    <a:lnTo>
                      <a:pt x="995807" y="75120"/>
                    </a:lnTo>
                    <a:lnTo>
                      <a:pt x="995286" y="86690"/>
                    </a:lnTo>
                    <a:lnTo>
                      <a:pt x="990625" y="93878"/>
                    </a:lnTo>
                    <a:lnTo>
                      <a:pt x="983068" y="99136"/>
                    </a:lnTo>
                    <a:lnTo>
                      <a:pt x="973797" y="104889"/>
                    </a:lnTo>
                    <a:lnTo>
                      <a:pt x="971207" y="93243"/>
                    </a:lnTo>
                    <a:lnTo>
                      <a:pt x="995807" y="75120"/>
                    </a:lnTo>
                    <a:lnTo>
                      <a:pt x="995807" y="32131"/>
                    </a:lnTo>
                    <a:lnTo>
                      <a:pt x="992733" y="31267"/>
                    </a:lnTo>
                    <a:lnTo>
                      <a:pt x="964031" y="27736"/>
                    </a:lnTo>
                    <a:lnTo>
                      <a:pt x="931087" y="27228"/>
                    </a:lnTo>
                    <a:lnTo>
                      <a:pt x="911098" y="29121"/>
                    </a:lnTo>
                    <a:lnTo>
                      <a:pt x="892581" y="32727"/>
                    </a:lnTo>
                    <a:lnTo>
                      <a:pt x="882497" y="35902"/>
                    </a:lnTo>
                    <a:lnTo>
                      <a:pt x="882497" y="203936"/>
                    </a:lnTo>
                    <a:lnTo>
                      <a:pt x="881900" y="207137"/>
                    </a:lnTo>
                    <a:lnTo>
                      <a:pt x="858608" y="240792"/>
                    </a:lnTo>
                    <a:lnTo>
                      <a:pt x="857313" y="235610"/>
                    </a:lnTo>
                    <a:lnTo>
                      <a:pt x="856018" y="234315"/>
                    </a:lnTo>
                    <a:lnTo>
                      <a:pt x="854722" y="233019"/>
                    </a:lnTo>
                    <a:lnTo>
                      <a:pt x="850836" y="233680"/>
                    </a:lnTo>
                    <a:lnTo>
                      <a:pt x="850836" y="249847"/>
                    </a:lnTo>
                    <a:lnTo>
                      <a:pt x="848245" y="253733"/>
                    </a:lnTo>
                    <a:lnTo>
                      <a:pt x="821067" y="295148"/>
                    </a:lnTo>
                    <a:lnTo>
                      <a:pt x="816991" y="286918"/>
                    </a:lnTo>
                    <a:lnTo>
                      <a:pt x="821397" y="273951"/>
                    </a:lnTo>
                    <a:lnTo>
                      <a:pt x="830173" y="259283"/>
                    </a:lnTo>
                    <a:lnTo>
                      <a:pt x="841781" y="242087"/>
                    </a:lnTo>
                    <a:lnTo>
                      <a:pt x="850836" y="249847"/>
                    </a:lnTo>
                    <a:lnTo>
                      <a:pt x="850836" y="233680"/>
                    </a:lnTo>
                    <a:lnTo>
                      <a:pt x="846963" y="234315"/>
                    </a:lnTo>
                    <a:lnTo>
                      <a:pt x="872845" y="200672"/>
                    </a:lnTo>
                    <a:lnTo>
                      <a:pt x="877354" y="198031"/>
                    </a:lnTo>
                    <a:lnTo>
                      <a:pt x="880770" y="200025"/>
                    </a:lnTo>
                    <a:lnTo>
                      <a:pt x="882497" y="203936"/>
                    </a:lnTo>
                    <a:lnTo>
                      <a:pt x="882497" y="35902"/>
                    </a:lnTo>
                    <a:lnTo>
                      <a:pt x="876477" y="37782"/>
                    </a:lnTo>
                    <a:lnTo>
                      <a:pt x="863777" y="44056"/>
                    </a:lnTo>
                    <a:lnTo>
                      <a:pt x="854722" y="53517"/>
                    </a:lnTo>
                    <a:lnTo>
                      <a:pt x="854722" y="80289"/>
                    </a:lnTo>
                    <a:lnTo>
                      <a:pt x="832726" y="108775"/>
                    </a:lnTo>
                    <a:lnTo>
                      <a:pt x="827532" y="110058"/>
                    </a:lnTo>
                    <a:lnTo>
                      <a:pt x="823658" y="104889"/>
                    </a:lnTo>
                    <a:lnTo>
                      <a:pt x="822363" y="102298"/>
                    </a:lnTo>
                    <a:lnTo>
                      <a:pt x="828230" y="93243"/>
                    </a:lnTo>
                    <a:lnTo>
                      <a:pt x="833856" y="85788"/>
                    </a:lnTo>
                    <a:lnTo>
                      <a:pt x="839292" y="79717"/>
                    </a:lnTo>
                    <a:lnTo>
                      <a:pt x="844372" y="75120"/>
                    </a:lnTo>
                    <a:lnTo>
                      <a:pt x="854722" y="80289"/>
                    </a:lnTo>
                    <a:lnTo>
                      <a:pt x="854722" y="53517"/>
                    </a:lnTo>
                    <a:lnTo>
                      <a:pt x="825004" y="84518"/>
                    </a:lnTo>
                    <a:lnTo>
                      <a:pt x="786168" y="130009"/>
                    </a:lnTo>
                    <a:lnTo>
                      <a:pt x="748906" y="177368"/>
                    </a:lnTo>
                    <a:lnTo>
                      <a:pt x="714895" y="223431"/>
                    </a:lnTo>
                    <a:lnTo>
                      <a:pt x="685761" y="265049"/>
                    </a:lnTo>
                    <a:lnTo>
                      <a:pt x="663168" y="299034"/>
                    </a:lnTo>
                    <a:lnTo>
                      <a:pt x="655396" y="293852"/>
                    </a:lnTo>
                    <a:lnTo>
                      <a:pt x="691362" y="232943"/>
                    </a:lnTo>
                    <a:lnTo>
                      <a:pt x="719175" y="191998"/>
                    </a:lnTo>
                    <a:lnTo>
                      <a:pt x="752957" y="145529"/>
                    </a:lnTo>
                    <a:lnTo>
                      <a:pt x="792568" y="96520"/>
                    </a:lnTo>
                    <a:lnTo>
                      <a:pt x="837895" y="47942"/>
                    </a:lnTo>
                    <a:lnTo>
                      <a:pt x="810717" y="51816"/>
                    </a:lnTo>
                    <a:lnTo>
                      <a:pt x="778344" y="82981"/>
                    </a:lnTo>
                    <a:lnTo>
                      <a:pt x="753872" y="114084"/>
                    </a:lnTo>
                    <a:lnTo>
                      <a:pt x="725424" y="153149"/>
                    </a:lnTo>
                    <a:lnTo>
                      <a:pt x="694194" y="198374"/>
                    </a:lnTo>
                    <a:lnTo>
                      <a:pt x="661352" y="247980"/>
                    </a:lnTo>
                    <a:lnTo>
                      <a:pt x="628053" y="300164"/>
                    </a:lnTo>
                    <a:lnTo>
                      <a:pt x="595477" y="353161"/>
                    </a:lnTo>
                    <a:lnTo>
                      <a:pt x="564794" y="405168"/>
                    </a:lnTo>
                    <a:lnTo>
                      <a:pt x="554647" y="361137"/>
                    </a:lnTo>
                    <a:lnTo>
                      <a:pt x="543763" y="313105"/>
                    </a:lnTo>
                    <a:lnTo>
                      <a:pt x="532396" y="267741"/>
                    </a:lnTo>
                    <a:lnTo>
                      <a:pt x="493128" y="193509"/>
                    </a:lnTo>
                    <a:lnTo>
                      <a:pt x="462203" y="167716"/>
                    </a:lnTo>
                    <a:lnTo>
                      <a:pt x="447014" y="155041"/>
                    </a:lnTo>
                    <a:lnTo>
                      <a:pt x="415315" y="134658"/>
                    </a:lnTo>
                    <a:lnTo>
                      <a:pt x="397027" y="122885"/>
                    </a:lnTo>
                    <a:lnTo>
                      <a:pt x="361594" y="105511"/>
                    </a:lnTo>
                    <a:lnTo>
                      <a:pt x="361594" y="142417"/>
                    </a:lnTo>
                    <a:lnTo>
                      <a:pt x="353885" y="151498"/>
                    </a:lnTo>
                    <a:lnTo>
                      <a:pt x="344601" y="161671"/>
                    </a:lnTo>
                    <a:lnTo>
                      <a:pt x="334111" y="167716"/>
                    </a:lnTo>
                    <a:lnTo>
                      <a:pt x="322757" y="164414"/>
                    </a:lnTo>
                    <a:lnTo>
                      <a:pt x="351243" y="134658"/>
                    </a:lnTo>
                    <a:lnTo>
                      <a:pt x="361594" y="142417"/>
                    </a:lnTo>
                    <a:lnTo>
                      <a:pt x="361594" y="105511"/>
                    </a:lnTo>
                    <a:lnTo>
                      <a:pt x="303276" y="158762"/>
                    </a:lnTo>
                    <a:lnTo>
                      <a:pt x="274104" y="188709"/>
                    </a:lnTo>
                    <a:lnTo>
                      <a:pt x="244094" y="220510"/>
                    </a:lnTo>
                    <a:lnTo>
                      <a:pt x="213601" y="254355"/>
                    </a:lnTo>
                    <a:lnTo>
                      <a:pt x="182981" y="290449"/>
                    </a:lnTo>
                    <a:lnTo>
                      <a:pt x="152565" y="329006"/>
                    </a:lnTo>
                    <a:lnTo>
                      <a:pt x="122720" y="370217"/>
                    </a:lnTo>
                    <a:lnTo>
                      <a:pt x="93789" y="414286"/>
                    </a:lnTo>
                    <a:lnTo>
                      <a:pt x="66128" y="461403"/>
                    </a:lnTo>
                    <a:lnTo>
                      <a:pt x="40093" y="511797"/>
                    </a:lnTo>
                    <a:lnTo>
                      <a:pt x="16014" y="565658"/>
                    </a:lnTo>
                    <a:lnTo>
                      <a:pt x="0" y="618807"/>
                    </a:lnTo>
                    <a:lnTo>
                      <a:pt x="1778" y="644613"/>
                    </a:lnTo>
                    <a:lnTo>
                      <a:pt x="9537" y="701560"/>
                    </a:lnTo>
                    <a:lnTo>
                      <a:pt x="22339" y="719594"/>
                    </a:lnTo>
                    <a:lnTo>
                      <a:pt x="38176" y="751713"/>
                    </a:lnTo>
                    <a:lnTo>
                      <a:pt x="58140" y="782370"/>
                    </a:lnTo>
                    <a:lnTo>
                      <a:pt x="83324" y="796048"/>
                    </a:lnTo>
                    <a:lnTo>
                      <a:pt x="119557" y="796048"/>
                    </a:lnTo>
                    <a:lnTo>
                      <a:pt x="141414" y="762939"/>
                    </a:lnTo>
                    <a:lnTo>
                      <a:pt x="163347" y="722960"/>
                    </a:lnTo>
                    <a:lnTo>
                      <a:pt x="185420" y="677697"/>
                    </a:lnTo>
                    <a:lnTo>
                      <a:pt x="207733" y="628764"/>
                    </a:lnTo>
                    <a:lnTo>
                      <a:pt x="230339" y="577761"/>
                    </a:lnTo>
                    <a:lnTo>
                      <a:pt x="253339" y="526313"/>
                    </a:lnTo>
                    <a:lnTo>
                      <a:pt x="276783" y="476008"/>
                    </a:lnTo>
                    <a:lnTo>
                      <a:pt x="300761" y="428472"/>
                    </a:lnTo>
                    <a:lnTo>
                      <a:pt x="296875" y="407758"/>
                    </a:lnTo>
                    <a:lnTo>
                      <a:pt x="324040" y="366318"/>
                    </a:lnTo>
                    <a:lnTo>
                      <a:pt x="353987" y="333489"/>
                    </a:lnTo>
                    <a:lnTo>
                      <a:pt x="385152" y="309638"/>
                    </a:lnTo>
                    <a:lnTo>
                      <a:pt x="415950" y="295148"/>
                    </a:lnTo>
                    <a:lnTo>
                      <a:pt x="422427" y="345630"/>
                    </a:lnTo>
                    <a:lnTo>
                      <a:pt x="422757" y="391261"/>
                    </a:lnTo>
                    <a:lnTo>
                      <a:pt x="418223" y="434124"/>
                    </a:lnTo>
                    <a:lnTo>
                      <a:pt x="418058" y="481584"/>
                    </a:lnTo>
                    <a:lnTo>
                      <a:pt x="431482" y="541070"/>
                    </a:lnTo>
                    <a:lnTo>
                      <a:pt x="435165" y="567156"/>
                    </a:lnTo>
                    <a:lnTo>
                      <a:pt x="434721" y="599313"/>
                    </a:lnTo>
                    <a:lnTo>
                      <a:pt x="433311" y="632434"/>
                    </a:lnTo>
                    <a:lnTo>
                      <a:pt x="434073" y="661428"/>
                    </a:lnTo>
                    <a:lnTo>
                      <a:pt x="443318" y="716965"/>
                    </a:lnTo>
                    <a:lnTo>
                      <a:pt x="458495" y="756246"/>
                    </a:lnTo>
                    <a:lnTo>
                      <a:pt x="487032" y="783386"/>
                    </a:lnTo>
                    <a:lnTo>
                      <a:pt x="536321" y="802525"/>
                    </a:lnTo>
                    <a:lnTo>
                      <a:pt x="544093" y="784402"/>
                    </a:lnTo>
                    <a:lnTo>
                      <a:pt x="602335" y="811580"/>
                    </a:lnTo>
                    <a:lnTo>
                      <a:pt x="613054" y="784402"/>
                    </a:lnTo>
                    <a:lnTo>
                      <a:pt x="620204" y="766254"/>
                    </a:lnTo>
                    <a:lnTo>
                      <a:pt x="655891" y="676643"/>
                    </a:lnTo>
                    <a:lnTo>
                      <a:pt x="673214" y="632409"/>
                    </a:lnTo>
                    <a:lnTo>
                      <a:pt x="689864" y="588581"/>
                    </a:lnTo>
                    <a:lnTo>
                      <a:pt x="705573" y="545185"/>
                    </a:lnTo>
                    <a:lnTo>
                      <a:pt x="720115" y="502234"/>
                    </a:lnTo>
                    <a:lnTo>
                      <a:pt x="725385" y="494169"/>
                    </a:lnTo>
                    <a:lnTo>
                      <a:pt x="733221" y="487184"/>
                    </a:lnTo>
                    <a:lnTo>
                      <a:pt x="740321" y="480936"/>
                    </a:lnTo>
                    <a:lnTo>
                      <a:pt x="743407" y="475056"/>
                    </a:lnTo>
                    <a:lnTo>
                      <a:pt x="747598" y="461772"/>
                    </a:lnTo>
                    <a:lnTo>
                      <a:pt x="749719" y="449326"/>
                    </a:lnTo>
                    <a:lnTo>
                      <a:pt x="751598" y="438111"/>
                    </a:lnTo>
                    <a:lnTo>
                      <a:pt x="755053" y="428472"/>
                    </a:lnTo>
                    <a:lnTo>
                      <a:pt x="777303" y="395452"/>
                    </a:lnTo>
                    <a:lnTo>
                      <a:pt x="809663" y="339636"/>
                    </a:lnTo>
                    <a:lnTo>
                      <a:pt x="815898" y="308089"/>
                    </a:lnTo>
                    <a:lnTo>
                      <a:pt x="821321" y="307365"/>
                    </a:lnTo>
                    <a:lnTo>
                      <a:pt x="826249" y="310032"/>
                    </a:lnTo>
                    <a:lnTo>
                      <a:pt x="831189" y="311721"/>
                    </a:lnTo>
                    <a:lnTo>
                      <a:pt x="836599" y="308089"/>
                    </a:lnTo>
                    <a:lnTo>
                      <a:pt x="837196" y="307365"/>
                    </a:lnTo>
                    <a:lnTo>
                      <a:pt x="843953" y="299034"/>
                    </a:lnTo>
                    <a:lnTo>
                      <a:pt x="847102" y="295148"/>
                    </a:lnTo>
                    <a:lnTo>
                      <a:pt x="867905" y="269506"/>
                    </a:lnTo>
                    <a:lnTo>
                      <a:pt x="894346" y="242087"/>
                    </a:lnTo>
                    <a:lnTo>
                      <a:pt x="895591" y="240792"/>
                    </a:lnTo>
                    <a:lnTo>
                      <a:pt x="903986" y="232067"/>
                    </a:lnTo>
                    <a:lnTo>
                      <a:pt x="941603" y="198031"/>
                    </a:lnTo>
                    <a:lnTo>
                      <a:pt x="982967" y="164668"/>
                    </a:lnTo>
                    <a:lnTo>
                      <a:pt x="1022108" y="136677"/>
                    </a:lnTo>
                    <a:lnTo>
                      <a:pt x="1058506" y="113830"/>
                    </a:lnTo>
                    <a:lnTo>
                      <a:pt x="1065695" y="110058"/>
                    </a:lnTo>
                    <a:lnTo>
                      <a:pt x="1075524" y="104889"/>
                    </a:lnTo>
                    <a:lnTo>
                      <a:pt x="1090282" y="97129"/>
                    </a:lnTo>
                    <a:close/>
                  </a:path>
                  <a:path w="1497329" h="815975">
                    <a:moveTo>
                      <a:pt x="1223619" y="782027"/>
                    </a:moveTo>
                    <a:lnTo>
                      <a:pt x="1217117" y="774065"/>
                    </a:lnTo>
                    <a:lnTo>
                      <a:pt x="1174445" y="788289"/>
                    </a:lnTo>
                    <a:lnTo>
                      <a:pt x="1182192" y="792226"/>
                    </a:lnTo>
                    <a:lnTo>
                      <a:pt x="1191336" y="793496"/>
                    </a:lnTo>
                    <a:lnTo>
                      <a:pt x="1199083" y="793496"/>
                    </a:lnTo>
                    <a:lnTo>
                      <a:pt x="1212291" y="792099"/>
                    </a:lnTo>
                    <a:lnTo>
                      <a:pt x="1221244" y="788162"/>
                    </a:lnTo>
                    <a:lnTo>
                      <a:pt x="1223619" y="782027"/>
                    </a:lnTo>
                    <a:close/>
                  </a:path>
                  <a:path w="1497329" h="815975">
                    <a:moveTo>
                      <a:pt x="1320749" y="742950"/>
                    </a:moveTo>
                    <a:lnTo>
                      <a:pt x="1297647" y="749388"/>
                    </a:lnTo>
                    <a:lnTo>
                      <a:pt x="1274089" y="755421"/>
                    </a:lnTo>
                    <a:lnTo>
                      <a:pt x="1251508" y="761707"/>
                    </a:lnTo>
                    <a:lnTo>
                      <a:pt x="1231341" y="768858"/>
                    </a:lnTo>
                    <a:lnTo>
                      <a:pt x="1236548" y="771398"/>
                    </a:lnTo>
                    <a:lnTo>
                      <a:pt x="1243025" y="772795"/>
                    </a:lnTo>
                    <a:lnTo>
                      <a:pt x="1249502" y="772795"/>
                    </a:lnTo>
                    <a:lnTo>
                      <a:pt x="1266431" y="770331"/>
                    </a:lnTo>
                    <a:lnTo>
                      <a:pt x="1284122" y="763841"/>
                    </a:lnTo>
                    <a:lnTo>
                      <a:pt x="1302308" y="754684"/>
                    </a:lnTo>
                    <a:lnTo>
                      <a:pt x="1320749" y="744220"/>
                    </a:lnTo>
                    <a:lnTo>
                      <a:pt x="1320749" y="742950"/>
                    </a:lnTo>
                    <a:close/>
                  </a:path>
                  <a:path w="1497329" h="815975">
                    <a:moveTo>
                      <a:pt x="1497025" y="151892"/>
                    </a:moveTo>
                    <a:lnTo>
                      <a:pt x="1495704" y="116078"/>
                    </a:lnTo>
                    <a:lnTo>
                      <a:pt x="1483906" y="84670"/>
                    </a:lnTo>
                    <a:lnTo>
                      <a:pt x="1467307" y="55130"/>
                    </a:lnTo>
                    <a:lnTo>
                      <a:pt x="1451432" y="24638"/>
                    </a:lnTo>
                    <a:lnTo>
                      <a:pt x="1435112" y="16446"/>
                    </a:lnTo>
                    <a:lnTo>
                      <a:pt x="1416977" y="8458"/>
                    </a:lnTo>
                    <a:lnTo>
                      <a:pt x="1399565" y="2400"/>
                    </a:lnTo>
                    <a:lnTo>
                      <a:pt x="1385392" y="0"/>
                    </a:lnTo>
                    <a:lnTo>
                      <a:pt x="1374444" y="1714"/>
                    </a:lnTo>
                    <a:lnTo>
                      <a:pt x="1318590" y="24892"/>
                    </a:lnTo>
                    <a:lnTo>
                      <a:pt x="1264107" y="54737"/>
                    </a:lnTo>
                    <a:lnTo>
                      <a:pt x="1212138" y="87198"/>
                    </a:lnTo>
                    <a:lnTo>
                      <a:pt x="1161173" y="123024"/>
                    </a:lnTo>
                    <a:lnTo>
                      <a:pt x="1115720" y="159918"/>
                    </a:lnTo>
                    <a:lnTo>
                      <a:pt x="1080249" y="195618"/>
                    </a:lnTo>
                    <a:lnTo>
                      <a:pt x="1059256" y="227838"/>
                    </a:lnTo>
                    <a:lnTo>
                      <a:pt x="1050239" y="227838"/>
                    </a:lnTo>
                    <a:lnTo>
                      <a:pt x="1052474" y="246938"/>
                    </a:lnTo>
                    <a:lnTo>
                      <a:pt x="1054214" y="256209"/>
                    </a:lnTo>
                    <a:lnTo>
                      <a:pt x="1056716" y="264033"/>
                    </a:lnTo>
                    <a:lnTo>
                      <a:pt x="1041095" y="264033"/>
                    </a:lnTo>
                    <a:lnTo>
                      <a:pt x="1028395" y="274548"/>
                    </a:lnTo>
                    <a:lnTo>
                      <a:pt x="998156" y="320827"/>
                    </a:lnTo>
                    <a:lnTo>
                      <a:pt x="985469" y="331343"/>
                    </a:lnTo>
                    <a:lnTo>
                      <a:pt x="978547" y="328307"/>
                    </a:lnTo>
                    <a:lnTo>
                      <a:pt x="979792" y="321627"/>
                    </a:lnTo>
                    <a:lnTo>
                      <a:pt x="981303" y="314947"/>
                    </a:lnTo>
                    <a:lnTo>
                      <a:pt x="975182" y="311912"/>
                    </a:lnTo>
                    <a:lnTo>
                      <a:pt x="931113" y="362077"/>
                    </a:lnTo>
                    <a:lnTo>
                      <a:pt x="903414" y="408025"/>
                    </a:lnTo>
                    <a:lnTo>
                      <a:pt x="879424" y="453009"/>
                    </a:lnTo>
                    <a:lnTo>
                      <a:pt x="877138" y="464350"/>
                    </a:lnTo>
                    <a:lnTo>
                      <a:pt x="877773" y="476364"/>
                    </a:lnTo>
                    <a:lnTo>
                      <a:pt x="877912" y="488353"/>
                    </a:lnTo>
                    <a:lnTo>
                      <a:pt x="874217" y="499618"/>
                    </a:lnTo>
                    <a:lnTo>
                      <a:pt x="861263" y="491871"/>
                    </a:lnTo>
                    <a:lnTo>
                      <a:pt x="860729" y="512114"/>
                    </a:lnTo>
                    <a:lnTo>
                      <a:pt x="858024" y="531507"/>
                    </a:lnTo>
                    <a:lnTo>
                      <a:pt x="851395" y="549211"/>
                    </a:lnTo>
                    <a:lnTo>
                      <a:pt x="839165" y="564388"/>
                    </a:lnTo>
                    <a:lnTo>
                      <a:pt x="839165" y="599313"/>
                    </a:lnTo>
                    <a:lnTo>
                      <a:pt x="848309" y="643255"/>
                    </a:lnTo>
                    <a:lnTo>
                      <a:pt x="884847" y="704469"/>
                    </a:lnTo>
                    <a:lnTo>
                      <a:pt x="909815" y="741629"/>
                    </a:lnTo>
                    <a:lnTo>
                      <a:pt x="931113" y="767588"/>
                    </a:lnTo>
                    <a:lnTo>
                      <a:pt x="934161" y="767207"/>
                    </a:lnTo>
                    <a:lnTo>
                      <a:pt x="939749" y="766953"/>
                    </a:lnTo>
                    <a:lnTo>
                      <a:pt x="961263" y="771296"/>
                    </a:lnTo>
                    <a:lnTo>
                      <a:pt x="977557" y="780859"/>
                    </a:lnTo>
                    <a:lnTo>
                      <a:pt x="992860" y="790422"/>
                    </a:lnTo>
                    <a:lnTo>
                      <a:pt x="1011377" y="794766"/>
                    </a:lnTo>
                    <a:lnTo>
                      <a:pt x="1014425" y="794766"/>
                    </a:lnTo>
                    <a:lnTo>
                      <a:pt x="1017346" y="795909"/>
                    </a:lnTo>
                    <a:lnTo>
                      <a:pt x="1020267" y="797560"/>
                    </a:lnTo>
                    <a:lnTo>
                      <a:pt x="1027480" y="802767"/>
                    </a:lnTo>
                    <a:lnTo>
                      <a:pt x="1034770" y="808659"/>
                    </a:lnTo>
                    <a:lnTo>
                      <a:pt x="1042301" y="813473"/>
                    </a:lnTo>
                    <a:lnTo>
                      <a:pt x="1050239" y="815467"/>
                    </a:lnTo>
                    <a:lnTo>
                      <a:pt x="1074305" y="813536"/>
                    </a:lnTo>
                    <a:lnTo>
                      <a:pt x="1100340" y="808812"/>
                    </a:lnTo>
                    <a:lnTo>
                      <a:pt x="1125880" y="802868"/>
                    </a:lnTo>
                    <a:lnTo>
                      <a:pt x="1148537" y="797306"/>
                    </a:lnTo>
                    <a:lnTo>
                      <a:pt x="1145692" y="789990"/>
                    </a:lnTo>
                    <a:lnTo>
                      <a:pt x="1148054" y="782281"/>
                    </a:lnTo>
                    <a:lnTo>
                      <a:pt x="1154569" y="775296"/>
                    </a:lnTo>
                    <a:lnTo>
                      <a:pt x="1164158" y="770128"/>
                    </a:lnTo>
                    <a:lnTo>
                      <a:pt x="1218819" y="753033"/>
                    </a:lnTo>
                    <a:lnTo>
                      <a:pt x="1388313" y="700747"/>
                    </a:lnTo>
                    <a:lnTo>
                      <a:pt x="1404823" y="695071"/>
                    </a:lnTo>
                    <a:lnTo>
                      <a:pt x="1395806" y="682117"/>
                    </a:lnTo>
                    <a:lnTo>
                      <a:pt x="1392148" y="671576"/>
                    </a:lnTo>
                    <a:lnTo>
                      <a:pt x="1396758" y="664527"/>
                    </a:lnTo>
                    <a:lnTo>
                      <a:pt x="1406690" y="660146"/>
                    </a:lnTo>
                    <a:lnTo>
                      <a:pt x="1419047" y="657606"/>
                    </a:lnTo>
                    <a:lnTo>
                      <a:pt x="1486357" y="647192"/>
                    </a:lnTo>
                    <a:lnTo>
                      <a:pt x="1472133" y="638175"/>
                    </a:lnTo>
                    <a:lnTo>
                      <a:pt x="1441018" y="641985"/>
                    </a:lnTo>
                    <a:lnTo>
                      <a:pt x="1420317" y="636905"/>
                    </a:lnTo>
                    <a:lnTo>
                      <a:pt x="1367586" y="645160"/>
                    </a:lnTo>
                    <a:lnTo>
                      <a:pt x="1310690" y="655472"/>
                    </a:lnTo>
                    <a:lnTo>
                      <a:pt x="1199083" y="676910"/>
                    </a:lnTo>
                    <a:lnTo>
                      <a:pt x="1187640" y="685787"/>
                    </a:lnTo>
                    <a:lnTo>
                      <a:pt x="1173530" y="692683"/>
                    </a:lnTo>
                    <a:lnTo>
                      <a:pt x="1157871" y="697166"/>
                    </a:lnTo>
                    <a:lnTo>
                      <a:pt x="1141806" y="698754"/>
                    </a:lnTo>
                    <a:lnTo>
                      <a:pt x="1133805" y="698309"/>
                    </a:lnTo>
                    <a:lnTo>
                      <a:pt x="1126121" y="696963"/>
                    </a:lnTo>
                    <a:lnTo>
                      <a:pt x="1118908" y="694626"/>
                    </a:lnTo>
                    <a:lnTo>
                      <a:pt x="1112342" y="691261"/>
                    </a:lnTo>
                    <a:lnTo>
                      <a:pt x="1135278" y="673646"/>
                    </a:lnTo>
                    <a:lnTo>
                      <a:pt x="1176553" y="659180"/>
                    </a:lnTo>
                    <a:lnTo>
                      <a:pt x="1226794" y="647166"/>
                    </a:lnTo>
                    <a:lnTo>
                      <a:pt x="1276680" y="636905"/>
                    </a:lnTo>
                    <a:lnTo>
                      <a:pt x="1271422" y="631964"/>
                    </a:lnTo>
                    <a:lnTo>
                      <a:pt x="1264234" y="627646"/>
                    </a:lnTo>
                    <a:lnTo>
                      <a:pt x="1255318" y="624598"/>
                    </a:lnTo>
                    <a:lnTo>
                      <a:pt x="1244930" y="623443"/>
                    </a:lnTo>
                    <a:lnTo>
                      <a:pt x="1240358" y="623570"/>
                    </a:lnTo>
                    <a:lnTo>
                      <a:pt x="1188402" y="632828"/>
                    </a:lnTo>
                    <a:lnTo>
                      <a:pt x="1085494" y="654926"/>
                    </a:lnTo>
                    <a:lnTo>
                      <a:pt x="1040701" y="663295"/>
                    </a:lnTo>
                    <a:lnTo>
                      <a:pt x="1006170" y="666623"/>
                    </a:lnTo>
                    <a:lnTo>
                      <a:pt x="996924" y="664972"/>
                    </a:lnTo>
                    <a:lnTo>
                      <a:pt x="990485" y="660158"/>
                    </a:lnTo>
                    <a:lnTo>
                      <a:pt x="986701" y="652424"/>
                    </a:lnTo>
                    <a:lnTo>
                      <a:pt x="985469" y="641985"/>
                    </a:lnTo>
                    <a:lnTo>
                      <a:pt x="995070" y="604240"/>
                    </a:lnTo>
                    <a:lnTo>
                      <a:pt x="1019556" y="558215"/>
                    </a:lnTo>
                    <a:lnTo>
                      <a:pt x="1052461" y="509676"/>
                    </a:lnTo>
                    <a:lnTo>
                      <a:pt x="1087310" y="464375"/>
                    </a:lnTo>
                    <a:lnTo>
                      <a:pt x="1117638" y="428078"/>
                    </a:lnTo>
                    <a:lnTo>
                      <a:pt x="1136980" y="406527"/>
                    </a:lnTo>
                    <a:lnTo>
                      <a:pt x="1139812" y="400443"/>
                    </a:lnTo>
                    <a:lnTo>
                      <a:pt x="1142441" y="392874"/>
                    </a:lnTo>
                    <a:lnTo>
                      <a:pt x="1144587" y="385305"/>
                    </a:lnTo>
                    <a:lnTo>
                      <a:pt x="1145997" y="379222"/>
                    </a:lnTo>
                    <a:lnTo>
                      <a:pt x="1204036" y="328663"/>
                    </a:lnTo>
                    <a:lnTo>
                      <a:pt x="1229144" y="304876"/>
                    </a:lnTo>
                    <a:lnTo>
                      <a:pt x="1245692" y="284861"/>
                    </a:lnTo>
                    <a:lnTo>
                      <a:pt x="1253439" y="297688"/>
                    </a:lnTo>
                    <a:lnTo>
                      <a:pt x="1285913" y="266344"/>
                    </a:lnTo>
                    <a:lnTo>
                      <a:pt x="1334973" y="225298"/>
                    </a:lnTo>
                    <a:lnTo>
                      <a:pt x="1371917" y="202323"/>
                    </a:lnTo>
                    <a:lnTo>
                      <a:pt x="1412963" y="182384"/>
                    </a:lnTo>
                    <a:lnTo>
                      <a:pt x="1455470" y="166090"/>
                    </a:lnTo>
                    <a:lnTo>
                      <a:pt x="1496771" y="154051"/>
                    </a:lnTo>
                    <a:lnTo>
                      <a:pt x="1497025" y="151892"/>
                    </a:lnTo>
                    <a:close/>
                  </a:path>
                </a:pathLst>
              </a:custGeom>
              <a:solidFill>
                <a:srgbClr val="10416C"/>
              </a:solidFill>
            </p:spPr>
            <p:txBody>
              <a:bodyPr wrap="square" lIns="0" tIns="0" rIns="0" bIns="0" rtlCol="0"/>
              <a:lstStyle/>
              <a:p>
                <a:endParaRPr/>
              </a:p>
            </p:txBody>
          </p:sp>
        </p:grpSp>
        <p:grpSp>
          <p:nvGrpSpPr>
            <p:cNvPr id="13" name="object 11">
              <a:extLst>
                <a:ext uri="{FF2B5EF4-FFF2-40B4-BE49-F238E27FC236}">
                  <a16:creationId xmlns:a16="http://schemas.microsoft.com/office/drawing/2014/main" id="{70FB8C1D-4A59-66BF-420F-2EAF84BEA281}"/>
                </a:ext>
              </a:extLst>
            </p:cNvPr>
            <p:cNvGrpSpPr/>
            <p:nvPr/>
          </p:nvGrpSpPr>
          <p:grpSpPr>
            <a:xfrm>
              <a:off x="10827810" y="7741171"/>
              <a:ext cx="772795" cy="168275"/>
              <a:chOff x="10827810" y="7741171"/>
              <a:chExt cx="772795" cy="168275"/>
            </a:xfrm>
          </p:grpSpPr>
          <p:pic>
            <p:nvPicPr>
              <p:cNvPr id="24" name="object 12">
                <a:extLst>
                  <a:ext uri="{FF2B5EF4-FFF2-40B4-BE49-F238E27FC236}">
                    <a16:creationId xmlns:a16="http://schemas.microsoft.com/office/drawing/2014/main" id="{A2210393-641B-EA29-77EB-04B7E917858C}"/>
                  </a:ext>
                </a:extLst>
              </p:cNvPr>
              <p:cNvPicPr/>
              <p:nvPr/>
            </p:nvPicPr>
            <p:blipFill>
              <a:blip r:embed="rId2" cstate="print"/>
              <a:stretch>
                <a:fillRect/>
              </a:stretch>
            </p:blipFill>
            <p:spPr>
              <a:xfrm>
                <a:off x="10827810" y="7741171"/>
                <a:ext cx="387202" cy="168021"/>
              </a:xfrm>
              <a:prstGeom prst="rect">
                <a:avLst/>
              </a:prstGeom>
            </p:spPr>
          </p:pic>
          <p:pic>
            <p:nvPicPr>
              <p:cNvPr id="25" name="object 13">
                <a:extLst>
                  <a:ext uri="{FF2B5EF4-FFF2-40B4-BE49-F238E27FC236}">
                    <a16:creationId xmlns:a16="http://schemas.microsoft.com/office/drawing/2014/main" id="{21A21459-64E3-2F28-A210-40F029623E9A}"/>
                  </a:ext>
                </a:extLst>
              </p:cNvPr>
              <p:cNvPicPr/>
              <p:nvPr/>
            </p:nvPicPr>
            <p:blipFill>
              <a:blip r:embed="rId3" cstate="print"/>
              <a:stretch>
                <a:fillRect/>
              </a:stretch>
            </p:blipFill>
            <p:spPr>
              <a:xfrm>
                <a:off x="11237081" y="7787200"/>
                <a:ext cx="363270" cy="121983"/>
              </a:xfrm>
              <a:prstGeom prst="rect">
                <a:avLst/>
              </a:prstGeom>
            </p:spPr>
          </p:pic>
        </p:grpSp>
        <p:grpSp>
          <p:nvGrpSpPr>
            <p:cNvPr id="14" name="object 14">
              <a:extLst>
                <a:ext uri="{FF2B5EF4-FFF2-40B4-BE49-F238E27FC236}">
                  <a16:creationId xmlns:a16="http://schemas.microsoft.com/office/drawing/2014/main" id="{0073326D-6262-69AE-9BDE-D411F9EFD26E}"/>
                </a:ext>
              </a:extLst>
            </p:cNvPr>
            <p:cNvGrpSpPr/>
            <p:nvPr/>
          </p:nvGrpSpPr>
          <p:grpSpPr>
            <a:xfrm>
              <a:off x="11662159" y="7743930"/>
              <a:ext cx="312420" cy="163195"/>
              <a:chOff x="11662159" y="7743930"/>
              <a:chExt cx="312420" cy="163195"/>
            </a:xfrm>
          </p:grpSpPr>
          <p:pic>
            <p:nvPicPr>
              <p:cNvPr id="22" name="object 15">
                <a:extLst>
                  <a:ext uri="{FF2B5EF4-FFF2-40B4-BE49-F238E27FC236}">
                    <a16:creationId xmlns:a16="http://schemas.microsoft.com/office/drawing/2014/main" id="{47131986-8FB7-D7BF-4EE9-48A97E7C5142}"/>
                  </a:ext>
                </a:extLst>
              </p:cNvPr>
              <p:cNvPicPr/>
              <p:nvPr/>
            </p:nvPicPr>
            <p:blipFill>
              <a:blip r:embed="rId4" cstate="print"/>
              <a:stretch>
                <a:fillRect/>
              </a:stretch>
            </p:blipFill>
            <p:spPr>
              <a:xfrm>
                <a:off x="11662159" y="7743931"/>
                <a:ext cx="165061" cy="162496"/>
              </a:xfrm>
              <a:prstGeom prst="rect">
                <a:avLst/>
              </a:prstGeom>
            </p:spPr>
          </p:pic>
          <p:pic>
            <p:nvPicPr>
              <p:cNvPr id="23" name="object 16">
                <a:extLst>
                  <a:ext uri="{FF2B5EF4-FFF2-40B4-BE49-F238E27FC236}">
                    <a16:creationId xmlns:a16="http://schemas.microsoft.com/office/drawing/2014/main" id="{3A61ABA2-CB2E-381C-5BEC-4F5D8D1A7F3D}"/>
                  </a:ext>
                </a:extLst>
              </p:cNvPr>
              <p:cNvPicPr/>
              <p:nvPr/>
            </p:nvPicPr>
            <p:blipFill>
              <a:blip r:embed="rId5" cstate="print"/>
              <a:stretch>
                <a:fillRect/>
              </a:stretch>
            </p:blipFill>
            <p:spPr>
              <a:xfrm>
                <a:off x="11853720" y="7743930"/>
                <a:ext cx="120849" cy="163182"/>
              </a:xfrm>
              <a:prstGeom prst="rect">
                <a:avLst/>
              </a:prstGeom>
            </p:spPr>
          </p:pic>
        </p:grpSp>
        <p:grpSp>
          <p:nvGrpSpPr>
            <p:cNvPr id="15" name="object 17">
              <a:extLst>
                <a:ext uri="{FF2B5EF4-FFF2-40B4-BE49-F238E27FC236}">
                  <a16:creationId xmlns:a16="http://schemas.microsoft.com/office/drawing/2014/main" id="{BCADBD73-3240-0C7E-33B2-57C461DF73F8}"/>
                </a:ext>
              </a:extLst>
            </p:cNvPr>
            <p:cNvGrpSpPr/>
            <p:nvPr/>
          </p:nvGrpSpPr>
          <p:grpSpPr>
            <a:xfrm>
              <a:off x="12041078" y="7743924"/>
              <a:ext cx="1024255" cy="165735"/>
              <a:chOff x="12041078" y="7743924"/>
              <a:chExt cx="1024255" cy="165735"/>
            </a:xfrm>
          </p:grpSpPr>
          <p:sp>
            <p:nvSpPr>
              <p:cNvPr id="20" name="object 18">
                <a:extLst>
                  <a:ext uri="{FF2B5EF4-FFF2-40B4-BE49-F238E27FC236}">
                    <a16:creationId xmlns:a16="http://schemas.microsoft.com/office/drawing/2014/main" id="{FC2C840C-4D40-C5FE-14CC-5321CCEDE749}"/>
                  </a:ext>
                </a:extLst>
              </p:cNvPr>
              <p:cNvSpPr/>
              <p:nvPr/>
            </p:nvSpPr>
            <p:spPr>
              <a:xfrm>
                <a:off x="12041073" y="7743926"/>
                <a:ext cx="897890" cy="165735"/>
              </a:xfrm>
              <a:custGeom>
                <a:avLst/>
                <a:gdLst/>
                <a:ahLst/>
                <a:cxnLst/>
                <a:rect l="l" t="t" r="r" b="b"/>
                <a:pathLst>
                  <a:path w="897890" h="165734">
                    <a:moveTo>
                      <a:pt x="150075" y="0"/>
                    </a:moveTo>
                    <a:lnTo>
                      <a:pt x="37503" y="0"/>
                    </a:lnTo>
                    <a:lnTo>
                      <a:pt x="33413" y="17729"/>
                    </a:lnTo>
                    <a:lnTo>
                      <a:pt x="53670" y="17729"/>
                    </a:lnTo>
                    <a:lnTo>
                      <a:pt x="24396" y="144551"/>
                    </a:lnTo>
                    <a:lnTo>
                      <a:pt x="4140" y="144551"/>
                    </a:lnTo>
                    <a:lnTo>
                      <a:pt x="0" y="162509"/>
                    </a:lnTo>
                    <a:lnTo>
                      <a:pt x="65379" y="162509"/>
                    </a:lnTo>
                    <a:lnTo>
                      <a:pt x="69519" y="144551"/>
                    </a:lnTo>
                    <a:lnTo>
                      <a:pt x="47421" y="144551"/>
                    </a:lnTo>
                    <a:lnTo>
                      <a:pt x="59436" y="92532"/>
                    </a:lnTo>
                    <a:lnTo>
                      <a:pt x="115595" y="92532"/>
                    </a:lnTo>
                    <a:lnTo>
                      <a:pt x="119951" y="73660"/>
                    </a:lnTo>
                    <a:lnTo>
                      <a:pt x="63779" y="73660"/>
                    </a:lnTo>
                    <a:lnTo>
                      <a:pt x="76225" y="19799"/>
                    </a:lnTo>
                    <a:lnTo>
                      <a:pt x="125488" y="19799"/>
                    </a:lnTo>
                    <a:lnTo>
                      <a:pt x="121183" y="38442"/>
                    </a:lnTo>
                    <a:lnTo>
                      <a:pt x="141211" y="38442"/>
                    </a:lnTo>
                    <a:lnTo>
                      <a:pt x="150075" y="0"/>
                    </a:lnTo>
                    <a:close/>
                  </a:path>
                  <a:path w="897890" h="165734">
                    <a:moveTo>
                      <a:pt x="200812" y="46037"/>
                    </a:moveTo>
                    <a:lnTo>
                      <a:pt x="159143" y="46037"/>
                    </a:lnTo>
                    <a:lnTo>
                      <a:pt x="155143" y="63296"/>
                    </a:lnTo>
                    <a:lnTo>
                      <a:pt x="174485" y="63296"/>
                    </a:lnTo>
                    <a:lnTo>
                      <a:pt x="155562" y="145237"/>
                    </a:lnTo>
                    <a:lnTo>
                      <a:pt x="137388" y="145237"/>
                    </a:lnTo>
                    <a:lnTo>
                      <a:pt x="133388" y="162496"/>
                    </a:lnTo>
                    <a:lnTo>
                      <a:pt x="192328" y="162496"/>
                    </a:lnTo>
                    <a:lnTo>
                      <a:pt x="196316" y="145237"/>
                    </a:lnTo>
                    <a:lnTo>
                      <a:pt x="177901" y="145237"/>
                    </a:lnTo>
                    <a:lnTo>
                      <a:pt x="200812" y="46037"/>
                    </a:lnTo>
                    <a:close/>
                  </a:path>
                  <a:path w="897890" h="165734">
                    <a:moveTo>
                      <a:pt x="212128" y="0"/>
                    </a:moveTo>
                    <a:lnTo>
                      <a:pt x="188633" y="0"/>
                    </a:lnTo>
                    <a:lnTo>
                      <a:pt x="183375" y="22783"/>
                    </a:lnTo>
                    <a:lnTo>
                      <a:pt x="206870" y="22783"/>
                    </a:lnTo>
                    <a:lnTo>
                      <a:pt x="212128" y="0"/>
                    </a:lnTo>
                    <a:close/>
                  </a:path>
                  <a:path w="897890" h="165734">
                    <a:moveTo>
                      <a:pt x="323507" y="45110"/>
                    </a:moveTo>
                    <a:lnTo>
                      <a:pt x="320840" y="44653"/>
                    </a:lnTo>
                    <a:lnTo>
                      <a:pt x="317855" y="44653"/>
                    </a:lnTo>
                    <a:lnTo>
                      <a:pt x="304711" y="47015"/>
                    </a:lnTo>
                    <a:lnTo>
                      <a:pt x="292646" y="53467"/>
                    </a:lnTo>
                    <a:lnTo>
                      <a:pt x="282219" y="63106"/>
                    </a:lnTo>
                    <a:lnTo>
                      <a:pt x="274002" y="75031"/>
                    </a:lnTo>
                    <a:lnTo>
                      <a:pt x="273545" y="75031"/>
                    </a:lnTo>
                    <a:lnTo>
                      <a:pt x="274802" y="71589"/>
                    </a:lnTo>
                    <a:lnTo>
                      <a:pt x="279742" y="50177"/>
                    </a:lnTo>
                    <a:lnTo>
                      <a:pt x="275856" y="46037"/>
                    </a:lnTo>
                    <a:lnTo>
                      <a:pt x="239496" y="46037"/>
                    </a:lnTo>
                    <a:lnTo>
                      <a:pt x="235496" y="63296"/>
                    </a:lnTo>
                    <a:lnTo>
                      <a:pt x="253225" y="63296"/>
                    </a:lnTo>
                    <a:lnTo>
                      <a:pt x="254698" y="64909"/>
                    </a:lnTo>
                    <a:lnTo>
                      <a:pt x="236156" y="145237"/>
                    </a:lnTo>
                    <a:lnTo>
                      <a:pt x="218655" y="145237"/>
                    </a:lnTo>
                    <a:lnTo>
                      <a:pt x="214668" y="162496"/>
                    </a:lnTo>
                    <a:lnTo>
                      <a:pt x="271767" y="162496"/>
                    </a:lnTo>
                    <a:lnTo>
                      <a:pt x="275755" y="145237"/>
                    </a:lnTo>
                    <a:lnTo>
                      <a:pt x="258483" y="145237"/>
                    </a:lnTo>
                    <a:lnTo>
                      <a:pt x="265595" y="114388"/>
                    </a:lnTo>
                    <a:lnTo>
                      <a:pt x="289902" y="75031"/>
                    </a:lnTo>
                    <a:lnTo>
                      <a:pt x="312102" y="66522"/>
                    </a:lnTo>
                    <a:lnTo>
                      <a:pt x="315785" y="66522"/>
                    </a:lnTo>
                    <a:lnTo>
                      <a:pt x="318401" y="67208"/>
                    </a:lnTo>
                    <a:lnTo>
                      <a:pt x="318554" y="66522"/>
                    </a:lnTo>
                    <a:lnTo>
                      <a:pt x="323507" y="45110"/>
                    </a:lnTo>
                    <a:close/>
                  </a:path>
                  <a:path w="897890" h="165734">
                    <a:moveTo>
                      <a:pt x="437172" y="76581"/>
                    </a:moveTo>
                    <a:lnTo>
                      <a:pt x="432181" y="61010"/>
                    </a:lnTo>
                    <a:lnTo>
                      <a:pt x="431609" y="59245"/>
                    </a:lnTo>
                    <a:lnTo>
                      <a:pt x="418528" y="47561"/>
                    </a:lnTo>
                    <a:lnTo>
                      <a:pt x="414324" y="46710"/>
                    </a:lnTo>
                    <a:lnTo>
                      <a:pt x="414324" y="78574"/>
                    </a:lnTo>
                    <a:lnTo>
                      <a:pt x="413791" y="92075"/>
                    </a:lnTo>
                    <a:lnTo>
                      <a:pt x="351866" y="92075"/>
                    </a:lnTo>
                    <a:lnTo>
                      <a:pt x="359168" y="78968"/>
                    </a:lnTo>
                    <a:lnTo>
                      <a:pt x="368998" y="69202"/>
                    </a:lnTo>
                    <a:lnTo>
                      <a:pt x="380555" y="63106"/>
                    </a:lnTo>
                    <a:lnTo>
                      <a:pt x="393103" y="61010"/>
                    </a:lnTo>
                    <a:lnTo>
                      <a:pt x="403110" y="62979"/>
                    </a:lnTo>
                    <a:lnTo>
                      <a:pt x="410476" y="68859"/>
                    </a:lnTo>
                    <a:lnTo>
                      <a:pt x="414324" y="78574"/>
                    </a:lnTo>
                    <a:lnTo>
                      <a:pt x="414324" y="46710"/>
                    </a:lnTo>
                    <a:lnTo>
                      <a:pt x="373570" y="47599"/>
                    </a:lnTo>
                    <a:lnTo>
                      <a:pt x="335572" y="79108"/>
                    </a:lnTo>
                    <a:lnTo>
                      <a:pt x="324256" y="128358"/>
                    </a:lnTo>
                    <a:lnTo>
                      <a:pt x="332422" y="147713"/>
                    </a:lnTo>
                    <a:lnTo>
                      <a:pt x="348932" y="160591"/>
                    </a:lnTo>
                    <a:lnTo>
                      <a:pt x="372948" y="165265"/>
                    </a:lnTo>
                    <a:lnTo>
                      <a:pt x="389382" y="165011"/>
                    </a:lnTo>
                    <a:lnTo>
                      <a:pt x="399973" y="163245"/>
                    </a:lnTo>
                    <a:lnTo>
                      <a:pt x="409321" y="158470"/>
                    </a:lnTo>
                    <a:lnTo>
                      <a:pt x="422021" y="149161"/>
                    </a:lnTo>
                    <a:lnTo>
                      <a:pt x="420941" y="145935"/>
                    </a:lnTo>
                    <a:lnTo>
                      <a:pt x="416585" y="132816"/>
                    </a:lnTo>
                    <a:lnTo>
                      <a:pt x="413524" y="134861"/>
                    </a:lnTo>
                    <a:lnTo>
                      <a:pt x="405282" y="139369"/>
                    </a:lnTo>
                    <a:lnTo>
                      <a:pt x="393242" y="143878"/>
                    </a:lnTo>
                    <a:lnTo>
                      <a:pt x="378790" y="145935"/>
                    </a:lnTo>
                    <a:lnTo>
                      <a:pt x="364540" y="143370"/>
                    </a:lnTo>
                    <a:lnTo>
                      <a:pt x="353733" y="135813"/>
                    </a:lnTo>
                    <a:lnTo>
                      <a:pt x="347675" y="123405"/>
                    </a:lnTo>
                    <a:lnTo>
                      <a:pt x="347649" y="106349"/>
                    </a:lnTo>
                    <a:lnTo>
                      <a:pt x="432828" y="106349"/>
                    </a:lnTo>
                    <a:lnTo>
                      <a:pt x="434797" y="100825"/>
                    </a:lnTo>
                    <a:lnTo>
                      <a:pt x="435483" y="97828"/>
                    </a:lnTo>
                    <a:lnTo>
                      <a:pt x="435940" y="92075"/>
                    </a:lnTo>
                    <a:lnTo>
                      <a:pt x="437172" y="76581"/>
                    </a:lnTo>
                    <a:close/>
                  </a:path>
                  <a:path w="897890" h="165734">
                    <a:moveTo>
                      <a:pt x="559358" y="145237"/>
                    </a:moveTo>
                    <a:lnTo>
                      <a:pt x="544398" y="145237"/>
                    </a:lnTo>
                    <a:lnTo>
                      <a:pt x="542925" y="143624"/>
                    </a:lnTo>
                    <a:lnTo>
                      <a:pt x="543610" y="140639"/>
                    </a:lnTo>
                    <a:lnTo>
                      <a:pt x="551738" y="105422"/>
                    </a:lnTo>
                    <a:lnTo>
                      <a:pt x="555726" y="88163"/>
                    </a:lnTo>
                    <a:lnTo>
                      <a:pt x="557301" y="68719"/>
                    </a:lnTo>
                    <a:lnTo>
                      <a:pt x="554621" y="61696"/>
                    </a:lnTo>
                    <a:lnTo>
                      <a:pt x="551929" y="54673"/>
                    </a:lnTo>
                    <a:lnTo>
                      <a:pt x="539699" y="46139"/>
                    </a:lnTo>
                    <a:lnTo>
                      <a:pt x="520738" y="43268"/>
                    </a:lnTo>
                    <a:lnTo>
                      <a:pt x="504710" y="43484"/>
                    </a:lnTo>
                    <a:lnTo>
                      <a:pt x="494436" y="44996"/>
                    </a:lnTo>
                    <a:lnTo>
                      <a:pt x="485457" y="49098"/>
                    </a:lnTo>
                    <a:lnTo>
                      <a:pt x="473341" y="57086"/>
                    </a:lnTo>
                    <a:lnTo>
                      <a:pt x="478650" y="72974"/>
                    </a:lnTo>
                    <a:lnTo>
                      <a:pt x="481685" y="71208"/>
                    </a:lnTo>
                    <a:lnTo>
                      <a:pt x="489737" y="67335"/>
                    </a:lnTo>
                    <a:lnTo>
                      <a:pt x="501243" y="63461"/>
                    </a:lnTo>
                    <a:lnTo>
                      <a:pt x="514642" y="61696"/>
                    </a:lnTo>
                    <a:lnTo>
                      <a:pt x="524256" y="62992"/>
                    </a:lnTo>
                    <a:lnTo>
                      <a:pt x="531152" y="67221"/>
                    </a:lnTo>
                    <a:lnTo>
                      <a:pt x="534581" y="74904"/>
                    </a:lnTo>
                    <a:lnTo>
                      <a:pt x="533768" y="86550"/>
                    </a:lnTo>
                    <a:lnTo>
                      <a:pt x="532765" y="90919"/>
                    </a:lnTo>
                    <a:lnTo>
                      <a:pt x="529640" y="90919"/>
                    </a:lnTo>
                    <a:lnTo>
                      <a:pt x="529640" y="105422"/>
                    </a:lnTo>
                    <a:lnTo>
                      <a:pt x="501954" y="144564"/>
                    </a:lnTo>
                    <a:lnTo>
                      <a:pt x="487807" y="148005"/>
                    </a:lnTo>
                    <a:lnTo>
                      <a:pt x="479272" y="146367"/>
                    </a:lnTo>
                    <a:lnTo>
                      <a:pt x="473710" y="141998"/>
                    </a:lnTo>
                    <a:lnTo>
                      <a:pt x="471106" y="135674"/>
                    </a:lnTo>
                    <a:lnTo>
                      <a:pt x="471436" y="128206"/>
                    </a:lnTo>
                    <a:lnTo>
                      <a:pt x="480314" y="115227"/>
                    </a:lnTo>
                    <a:lnTo>
                      <a:pt x="495617" y="108445"/>
                    </a:lnTo>
                    <a:lnTo>
                      <a:pt x="511949" y="105841"/>
                    </a:lnTo>
                    <a:lnTo>
                      <a:pt x="523887" y="105422"/>
                    </a:lnTo>
                    <a:lnTo>
                      <a:pt x="529640" y="105422"/>
                    </a:lnTo>
                    <a:lnTo>
                      <a:pt x="529640" y="90919"/>
                    </a:lnTo>
                    <a:lnTo>
                      <a:pt x="525399" y="90919"/>
                    </a:lnTo>
                    <a:lnTo>
                      <a:pt x="506399" y="91884"/>
                    </a:lnTo>
                    <a:lnTo>
                      <a:pt x="482841" y="96761"/>
                    </a:lnTo>
                    <a:lnTo>
                      <a:pt x="461314" y="108496"/>
                    </a:lnTo>
                    <a:lnTo>
                      <a:pt x="448449" y="130048"/>
                    </a:lnTo>
                    <a:lnTo>
                      <a:pt x="448170" y="145656"/>
                    </a:lnTo>
                    <a:lnTo>
                      <a:pt x="454393" y="156641"/>
                    </a:lnTo>
                    <a:lnTo>
                      <a:pt x="465277" y="163131"/>
                    </a:lnTo>
                    <a:lnTo>
                      <a:pt x="478993" y="165265"/>
                    </a:lnTo>
                    <a:lnTo>
                      <a:pt x="495604" y="164884"/>
                    </a:lnTo>
                    <a:lnTo>
                      <a:pt x="505739" y="162191"/>
                    </a:lnTo>
                    <a:lnTo>
                      <a:pt x="513537" y="154876"/>
                    </a:lnTo>
                    <a:lnTo>
                      <a:pt x="518160" y="148005"/>
                    </a:lnTo>
                    <a:lnTo>
                      <a:pt x="523125" y="140639"/>
                    </a:lnTo>
                    <a:lnTo>
                      <a:pt x="523570" y="140639"/>
                    </a:lnTo>
                    <a:lnTo>
                      <a:pt x="521970" y="143624"/>
                    </a:lnTo>
                    <a:lnTo>
                      <a:pt x="518782" y="157441"/>
                    </a:lnTo>
                    <a:lnTo>
                      <a:pt x="521766" y="162509"/>
                    </a:lnTo>
                    <a:lnTo>
                      <a:pt x="555371" y="162509"/>
                    </a:lnTo>
                    <a:lnTo>
                      <a:pt x="559358" y="145237"/>
                    </a:lnTo>
                    <a:close/>
                  </a:path>
                  <a:path w="897890" h="165734">
                    <a:moveTo>
                      <a:pt x="685787" y="45110"/>
                    </a:moveTo>
                    <a:lnTo>
                      <a:pt x="683120" y="44653"/>
                    </a:lnTo>
                    <a:lnTo>
                      <a:pt x="680135" y="44653"/>
                    </a:lnTo>
                    <a:lnTo>
                      <a:pt x="667004" y="47015"/>
                    </a:lnTo>
                    <a:lnTo>
                      <a:pt x="654926" y="53467"/>
                    </a:lnTo>
                    <a:lnTo>
                      <a:pt x="644499" y="63106"/>
                    </a:lnTo>
                    <a:lnTo>
                      <a:pt x="636282" y="75031"/>
                    </a:lnTo>
                    <a:lnTo>
                      <a:pt x="635825" y="75031"/>
                    </a:lnTo>
                    <a:lnTo>
                      <a:pt x="637082" y="71589"/>
                    </a:lnTo>
                    <a:lnTo>
                      <a:pt x="642023" y="50177"/>
                    </a:lnTo>
                    <a:lnTo>
                      <a:pt x="638149" y="46037"/>
                    </a:lnTo>
                    <a:lnTo>
                      <a:pt x="601764" y="46037"/>
                    </a:lnTo>
                    <a:lnTo>
                      <a:pt x="597776" y="63296"/>
                    </a:lnTo>
                    <a:lnTo>
                      <a:pt x="615505" y="63296"/>
                    </a:lnTo>
                    <a:lnTo>
                      <a:pt x="616978" y="64909"/>
                    </a:lnTo>
                    <a:lnTo>
                      <a:pt x="598436" y="145237"/>
                    </a:lnTo>
                    <a:lnTo>
                      <a:pt x="580936" y="145237"/>
                    </a:lnTo>
                    <a:lnTo>
                      <a:pt x="576961" y="162496"/>
                    </a:lnTo>
                    <a:lnTo>
                      <a:pt x="634060" y="162496"/>
                    </a:lnTo>
                    <a:lnTo>
                      <a:pt x="638035" y="145237"/>
                    </a:lnTo>
                    <a:lnTo>
                      <a:pt x="620763" y="145237"/>
                    </a:lnTo>
                    <a:lnTo>
                      <a:pt x="627875" y="114388"/>
                    </a:lnTo>
                    <a:lnTo>
                      <a:pt x="652183" y="75031"/>
                    </a:lnTo>
                    <a:lnTo>
                      <a:pt x="674382" y="66522"/>
                    </a:lnTo>
                    <a:lnTo>
                      <a:pt x="678065" y="66522"/>
                    </a:lnTo>
                    <a:lnTo>
                      <a:pt x="680681" y="67208"/>
                    </a:lnTo>
                    <a:lnTo>
                      <a:pt x="680834" y="66522"/>
                    </a:lnTo>
                    <a:lnTo>
                      <a:pt x="685787" y="45110"/>
                    </a:lnTo>
                    <a:close/>
                  </a:path>
                  <a:path w="897890" h="165734">
                    <a:moveTo>
                      <a:pt x="897382" y="145237"/>
                    </a:moveTo>
                    <a:lnTo>
                      <a:pt x="878967" y="145237"/>
                    </a:lnTo>
                    <a:lnTo>
                      <a:pt x="892200" y="87922"/>
                    </a:lnTo>
                    <a:lnTo>
                      <a:pt x="894384" y="68427"/>
                    </a:lnTo>
                    <a:lnTo>
                      <a:pt x="893051" y="63525"/>
                    </a:lnTo>
                    <a:lnTo>
                      <a:pt x="890587" y="54470"/>
                    </a:lnTo>
                    <a:lnTo>
                      <a:pt x="880681" y="46075"/>
                    </a:lnTo>
                    <a:lnTo>
                      <a:pt x="864514" y="43268"/>
                    </a:lnTo>
                    <a:lnTo>
                      <a:pt x="850328" y="45516"/>
                    </a:lnTo>
                    <a:lnTo>
                      <a:pt x="837031" y="51536"/>
                    </a:lnTo>
                    <a:lnTo>
                      <a:pt x="825461" y="60274"/>
                    </a:lnTo>
                    <a:lnTo>
                      <a:pt x="816521" y="70662"/>
                    </a:lnTo>
                    <a:lnTo>
                      <a:pt x="816063" y="70662"/>
                    </a:lnTo>
                    <a:lnTo>
                      <a:pt x="788314" y="43268"/>
                    </a:lnTo>
                    <a:lnTo>
                      <a:pt x="774115" y="45758"/>
                    </a:lnTo>
                    <a:lnTo>
                      <a:pt x="760603" y="52247"/>
                    </a:lnTo>
                    <a:lnTo>
                      <a:pt x="748957" y="61341"/>
                    </a:lnTo>
                    <a:lnTo>
                      <a:pt x="740346" y="71589"/>
                    </a:lnTo>
                    <a:lnTo>
                      <a:pt x="739889" y="71589"/>
                    </a:lnTo>
                    <a:lnTo>
                      <a:pt x="741260" y="68592"/>
                    </a:lnTo>
                    <a:lnTo>
                      <a:pt x="745451" y="50406"/>
                    </a:lnTo>
                    <a:lnTo>
                      <a:pt x="741641" y="46037"/>
                    </a:lnTo>
                    <a:lnTo>
                      <a:pt x="705497" y="46037"/>
                    </a:lnTo>
                    <a:lnTo>
                      <a:pt x="701497" y="63296"/>
                    </a:lnTo>
                    <a:lnTo>
                      <a:pt x="718997" y="63296"/>
                    </a:lnTo>
                    <a:lnTo>
                      <a:pt x="720471" y="64909"/>
                    </a:lnTo>
                    <a:lnTo>
                      <a:pt x="701929" y="145237"/>
                    </a:lnTo>
                    <a:lnTo>
                      <a:pt x="683742" y="145237"/>
                    </a:lnTo>
                    <a:lnTo>
                      <a:pt x="679754" y="162496"/>
                    </a:lnTo>
                    <a:lnTo>
                      <a:pt x="738682" y="162496"/>
                    </a:lnTo>
                    <a:lnTo>
                      <a:pt x="742683" y="145237"/>
                    </a:lnTo>
                    <a:lnTo>
                      <a:pt x="724255" y="145237"/>
                    </a:lnTo>
                    <a:lnTo>
                      <a:pt x="732447" y="109791"/>
                    </a:lnTo>
                    <a:lnTo>
                      <a:pt x="757250" y="71589"/>
                    </a:lnTo>
                    <a:lnTo>
                      <a:pt x="778116" y="63525"/>
                    </a:lnTo>
                    <a:lnTo>
                      <a:pt x="788289" y="65963"/>
                    </a:lnTo>
                    <a:lnTo>
                      <a:pt x="792911" y="72453"/>
                    </a:lnTo>
                    <a:lnTo>
                      <a:pt x="793521" y="81788"/>
                    </a:lnTo>
                    <a:lnTo>
                      <a:pt x="791578" y="92951"/>
                    </a:lnTo>
                    <a:lnTo>
                      <a:pt x="775525" y="162496"/>
                    </a:lnTo>
                    <a:lnTo>
                      <a:pt x="816051" y="162496"/>
                    </a:lnTo>
                    <a:lnTo>
                      <a:pt x="820026" y="145237"/>
                    </a:lnTo>
                    <a:lnTo>
                      <a:pt x="801852" y="145237"/>
                    </a:lnTo>
                    <a:lnTo>
                      <a:pt x="810247" y="108877"/>
                    </a:lnTo>
                    <a:lnTo>
                      <a:pt x="835291" y="70662"/>
                    </a:lnTo>
                    <a:lnTo>
                      <a:pt x="855002" y="63525"/>
                    </a:lnTo>
                    <a:lnTo>
                      <a:pt x="865060" y="65798"/>
                    </a:lnTo>
                    <a:lnTo>
                      <a:pt x="869848" y="72021"/>
                    </a:lnTo>
                    <a:lnTo>
                      <a:pt x="870648" y="81305"/>
                    </a:lnTo>
                    <a:lnTo>
                      <a:pt x="868692" y="92951"/>
                    </a:lnTo>
                    <a:lnTo>
                      <a:pt x="852639" y="162496"/>
                    </a:lnTo>
                    <a:lnTo>
                      <a:pt x="893394" y="162496"/>
                    </a:lnTo>
                    <a:lnTo>
                      <a:pt x="897382" y="145237"/>
                    </a:lnTo>
                    <a:close/>
                  </a:path>
                </a:pathLst>
              </a:custGeom>
              <a:solidFill>
                <a:srgbClr val="10416C"/>
              </a:solidFill>
            </p:spPr>
            <p:txBody>
              <a:bodyPr wrap="square" lIns="0" tIns="0" rIns="0" bIns="0" rtlCol="0"/>
              <a:lstStyle/>
              <a:p>
                <a:endParaRPr/>
              </a:p>
            </p:txBody>
          </p:sp>
          <p:pic>
            <p:nvPicPr>
              <p:cNvPr id="21" name="object 19">
                <a:extLst>
                  <a:ext uri="{FF2B5EF4-FFF2-40B4-BE49-F238E27FC236}">
                    <a16:creationId xmlns:a16="http://schemas.microsoft.com/office/drawing/2014/main" id="{4841013D-754C-B51C-A24B-193DE274D684}"/>
                  </a:ext>
                </a:extLst>
              </p:cNvPr>
              <p:cNvPicPr/>
              <p:nvPr/>
            </p:nvPicPr>
            <p:blipFill>
              <a:blip r:embed="rId6" cstate="print"/>
              <a:stretch>
                <a:fillRect/>
              </a:stretch>
            </p:blipFill>
            <p:spPr>
              <a:xfrm>
                <a:off x="12960704" y="7787198"/>
                <a:ext cx="104025" cy="121983"/>
              </a:xfrm>
              <a:prstGeom prst="rect">
                <a:avLst/>
              </a:prstGeom>
            </p:spPr>
          </p:pic>
        </p:grpSp>
        <p:grpSp>
          <p:nvGrpSpPr>
            <p:cNvPr id="16" name="object 20">
              <a:extLst>
                <a:ext uri="{FF2B5EF4-FFF2-40B4-BE49-F238E27FC236}">
                  <a16:creationId xmlns:a16="http://schemas.microsoft.com/office/drawing/2014/main" id="{A1C36772-9528-98CD-01D3-1796F3E77C11}"/>
                </a:ext>
              </a:extLst>
            </p:cNvPr>
            <p:cNvGrpSpPr/>
            <p:nvPr/>
          </p:nvGrpSpPr>
          <p:grpSpPr>
            <a:xfrm>
              <a:off x="13134866" y="7742313"/>
              <a:ext cx="1223010" cy="212725"/>
              <a:chOff x="13134866" y="7742313"/>
              <a:chExt cx="1223010" cy="212725"/>
            </a:xfrm>
          </p:grpSpPr>
          <p:sp>
            <p:nvSpPr>
              <p:cNvPr id="17" name="object 21">
                <a:extLst>
                  <a:ext uri="{FF2B5EF4-FFF2-40B4-BE49-F238E27FC236}">
                    <a16:creationId xmlns:a16="http://schemas.microsoft.com/office/drawing/2014/main" id="{AE5B9BB3-A04D-FCD6-25BC-FECBCEB33D45}"/>
                  </a:ext>
                </a:extLst>
              </p:cNvPr>
              <p:cNvSpPr/>
              <p:nvPr/>
            </p:nvSpPr>
            <p:spPr>
              <a:xfrm>
                <a:off x="13134862" y="7742313"/>
                <a:ext cx="572770" cy="167005"/>
              </a:xfrm>
              <a:custGeom>
                <a:avLst/>
                <a:gdLst/>
                <a:ahLst/>
                <a:cxnLst/>
                <a:rect l="l" t="t" r="r" b="b"/>
                <a:pathLst>
                  <a:path w="572769" h="167004">
                    <a:moveTo>
                      <a:pt x="155155" y="1612"/>
                    </a:moveTo>
                    <a:lnTo>
                      <a:pt x="37515" y="1612"/>
                    </a:lnTo>
                    <a:lnTo>
                      <a:pt x="33439" y="19342"/>
                    </a:lnTo>
                    <a:lnTo>
                      <a:pt x="53670" y="19342"/>
                    </a:lnTo>
                    <a:lnTo>
                      <a:pt x="24409" y="146164"/>
                    </a:lnTo>
                    <a:lnTo>
                      <a:pt x="4152" y="146164"/>
                    </a:lnTo>
                    <a:lnTo>
                      <a:pt x="0" y="164122"/>
                    </a:lnTo>
                    <a:lnTo>
                      <a:pt x="121564" y="164122"/>
                    </a:lnTo>
                    <a:lnTo>
                      <a:pt x="130429" y="125679"/>
                    </a:lnTo>
                    <a:lnTo>
                      <a:pt x="110401" y="125679"/>
                    </a:lnTo>
                    <a:lnTo>
                      <a:pt x="105892" y="145237"/>
                    </a:lnTo>
                    <a:lnTo>
                      <a:pt x="47650" y="145237"/>
                    </a:lnTo>
                    <a:lnTo>
                      <a:pt x="60020" y="91617"/>
                    </a:lnTo>
                    <a:lnTo>
                      <a:pt x="117576" y="91617"/>
                    </a:lnTo>
                    <a:lnTo>
                      <a:pt x="121932" y="72745"/>
                    </a:lnTo>
                    <a:lnTo>
                      <a:pt x="64389" y="72745"/>
                    </a:lnTo>
                    <a:lnTo>
                      <a:pt x="76441" y="20485"/>
                    </a:lnTo>
                    <a:lnTo>
                      <a:pt x="130771" y="20485"/>
                    </a:lnTo>
                    <a:lnTo>
                      <a:pt x="126415" y="39357"/>
                    </a:lnTo>
                    <a:lnTo>
                      <a:pt x="146443" y="39357"/>
                    </a:lnTo>
                    <a:lnTo>
                      <a:pt x="155155" y="1612"/>
                    </a:lnTo>
                    <a:close/>
                  </a:path>
                  <a:path w="572769" h="167004">
                    <a:moveTo>
                      <a:pt x="335318" y="685"/>
                    </a:moveTo>
                    <a:lnTo>
                      <a:pt x="331101" y="0"/>
                    </a:lnTo>
                    <a:lnTo>
                      <a:pt x="324650" y="0"/>
                    </a:lnTo>
                    <a:lnTo>
                      <a:pt x="283032" y="19621"/>
                    </a:lnTo>
                    <a:lnTo>
                      <a:pt x="271983" y="47650"/>
                    </a:lnTo>
                    <a:lnTo>
                      <a:pt x="215125" y="47650"/>
                    </a:lnTo>
                    <a:lnTo>
                      <a:pt x="243738" y="18415"/>
                    </a:lnTo>
                    <a:lnTo>
                      <a:pt x="249034" y="18415"/>
                    </a:lnTo>
                    <a:lnTo>
                      <a:pt x="251879" y="19100"/>
                    </a:lnTo>
                    <a:lnTo>
                      <a:pt x="252031" y="18415"/>
                    </a:lnTo>
                    <a:lnTo>
                      <a:pt x="256133" y="685"/>
                    </a:lnTo>
                    <a:lnTo>
                      <a:pt x="251904" y="0"/>
                    </a:lnTo>
                    <a:lnTo>
                      <a:pt x="245681" y="0"/>
                    </a:lnTo>
                    <a:lnTo>
                      <a:pt x="203860" y="19621"/>
                    </a:lnTo>
                    <a:lnTo>
                      <a:pt x="192773" y="47650"/>
                    </a:lnTo>
                    <a:lnTo>
                      <a:pt x="173456" y="47650"/>
                    </a:lnTo>
                    <a:lnTo>
                      <a:pt x="169456" y="64909"/>
                    </a:lnTo>
                    <a:lnTo>
                      <a:pt x="188798" y="64909"/>
                    </a:lnTo>
                    <a:lnTo>
                      <a:pt x="169887" y="146850"/>
                    </a:lnTo>
                    <a:lnTo>
                      <a:pt x="151701" y="146850"/>
                    </a:lnTo>
                    <a:lnTo>
                      <a:pt x="147713" y="164109"/>
                    </a:lnTo>
                    <a:lnTo>
                      <a:pt x="209638" y="164109"/>
                    </a:lnTo>
                    <a:lnTo>
                      <a:pt x="213626" y="146850"/>
                    </a:lnTo>
                    <a:lnTo>
                      <a:pt x="192214" y="146850"/>
                    </a:lnTo>
                    <a:lnTo>
                      <a:pt x="211137" y="64909"/>
                    </a:lnTo>
                    <a:lnTo>
                      <a:pt x="267995" y="64909"/>
                    </a:lnTo>
                    <a:lnTo>
                      <a:pt x="249085" y="146850"/>
                    </a:lnTo>
                    <a:lnTo>
                      <a:pt x="230670" y="146850"/>
                    </a:lnTo>
                    <a:lnTo>
                      <a:pt x="226682" y="164109"/>
                    </a:lnTo>
                    <a:lnTo>
                      <a:pt x="288848" y="164109"/>
                    </a:lnTo>
                    <a:lnTo>
                      <a:pt x="292823" y="146850"/>
                    </a:lnTo>
                    <a:lnTo>
                      <a:pt x="271411" y="146850"/>
                    </a:lnTo>
                    <a:lnTo>
                      <a:pt x="290322" y="64909"/>
                    </a:lnTo>
                    <a:lnTo>
                      <a:pt x="318414" y="64909"/>
                    </a:lnTo>
                    <a:lnTo>
                      <a:pt x="322402" y="47650"/>
                    </a:lnTo>
                    <a:lnTo>
                      <a:pt x="294309" y="47650"/>
                    </a:lnTo>
                    <a:lnTo>
                      <a:pt x="295744" y="41427"/>
                    </a:lnTo>
                    <a:lnTo>
                      <a:pt x="300990" y="29006"/>
                    </a:lnTo>
                    <a:lnTo>
                      <a:pt x="308368" y="22072"/>
                    </a:lnTo>
                    <a:lnTo>
                      <a:pt x="316166" y="19075"/>
                    </a:lnTo>
                    <a:lnTo>
                      <a:pt x="322707" y="18415"/>
                    </a:lnTo>
                    <a:lnTo>
                      <a:pt x="328231" y="18415"/>
                    </a:lnTo>
                    <a:lnTo>
                      <a:pt x="331063" y="19100"/>
                    </a:lnTo>
                    <a:lnTo>
                      <a:pt x="331216" y="18415"/>
                    </a:lnTo>
                    <a:lnTo>
                      <a:pt x="335318" y="685"/>
                    </a:lnTo>
                    <a:close/>
                  </a:path>
                  <a:path w="572769" h="167004">
                    <a:moveTo>
                      <a:pt x="437654" y="78193"/>
                    </a:moveTo>
                    <a:lnTo>
                      <a:pt x="432663" y="62623"/>
                    </a:lnTo>
                    <a:lnTo>
                      <a:pt x="432092" y="60858"/>
                    </a:lnTo>
                    <a:lnTo>
                      <a:pt x="419011" y="49174"/>
                    </a:lnTo>
                    <a:lnTo>
                      <a:pt x="414820" y="48323"/>
                    </a:lnTo>
                    <a:lnTo>
                      <a:pt x="414820" y="80187"/>
                    </a:lnTo>
                    <a:lnTo>
                      <a:pt x="414274" y="93687"/>
                    </a:lnTo>
                    <a:lnTo>
                      <a:pt x="352348" y="93687"/>
                    </a:lnTo>
                    <a:lnTo>
                      <a:pt x="359651" y="80581"/>
                    </a:lnTo>
                    <a:lnTo>
                      <a:pt x="369481" y="70815"/>
                    </a:lnTo>
                    <a:lnTo>
                      <a:pt x="381038" y="64719"/>
                    </a:lnTo>
                    <a:lnTo>
                      <a:pt x="393585" y="62623"/>
                    </a:lnTo>
                    <a:lnTo>
                      <a:pt x="403593" y="64592"/>
                    </a:lnTo>
                    <a:lnTo>
                      <a:pt x="410972" y="70472"/>
                    </a:lnTo>
                    <a:lnTo>
                      <a:pt x="414820" y="80187"/>
                    </a:lnTo>
                    <a:lnTo>
                      <a:pt x="414820" y="48323"/>
                    </a:lnTo>
                    <a:lnTo>
                      <a:pt x="374053" y="49212"/>
                    </a:lnTo>
                    <a:lnTo>
                      <a:pt x="336054" y="80721"/>
                    </a:lnTo>
                    <a:lnTo>
                      <a:pt x="324739" y="129971"/>
                    </a:lnTo>
                    <a:lnTo>
                      <a:pt x="332905" y="149326"/>
                    </a:lnTo>
                    <a:lnTo>
                      <a:pt x="349415" y="162204"/>
                    </a:lnTo>
                    <a:lnTo>
                      <a:pt x="373430" y="166878"/>
                    </a:lnTo>
                    <a:lnTo>
                      <a:pt x="389864" y="166624"/>
                    </a:lnTo>
                    <a:lnTo>
                      <a:pt x="400456" y="164858"/>
                    </a:lnTo>
                    <a:lnTo>
                      <a:pt x="409803" y="160083"/>
                    </a:lnTo>
                    <a:lnTo>
                      <a:pt x="422503" y="150774"/>
                    </a:lnTo>
                    <a:lnTo>
                      <a:pt x="421424" y="147548"/>
                    </a:lnTo>
                    <a:lnTo>
                      <a:pt x="417068" y="134429"/>
                    </a:lnTo>
                    <a:lnTo>
                      <a:pt x="414007" y="136474"/>
                    </a:lnTo>
                    <a:lnTo>
                      <a:pt x="405765" y="140982"/>
                    </a:lnTo>
                    <a:lnTo>
                      <a:pt x="393725" y="145491"/>
                    </a:lnTo>
                    <a:lnTo>
                      <a:pt x="379272" y="147548"/>
                    </a:lnTo>
                    <a:lnTo>
                      <a:pt x="365023" y="144983"/>
                    </a:lnTo>
                    <a:lnTo>
                      <a:pt x="354215" y="137426"/>
                    </a:lnTo>
                    <a:lnTo>
                      <a:pt x="348157" y="125018"/>
                    </a:lnTo>
                    <a:lnTo>
                      <a:pt x="348132" y="107962"/>
                    </a:lnTo>
                    <a:lnTo>
                      <a:pt x="433311" y="107962"/>
                    </a:lnTo>
                    <a:lnTo>
                      <a:pt x="435279" y="102438"/>
                    </a:lnTo>
                    <a:lnTo>
                      <a:pt x="435965" y="99441"/>
                    </a:lnTo>
                    <a:lnTo>
                      <a:pt x="436422" y="93687"/>
                    </a:lnTo>
                    <a:lnTo>
                      <a:pt x="437654" y="78193"/>
                    </a:lnTo>
                    <a:close/>
                  </a:path>
                  <a:path w="572769" h="167004">
                    <a:moveTo>
                      <a:pt x="572731" y="71361"/>
                    </a:moveTo>
                    <a:lnTo>
                      <a:pt x="570941" y="58775"/>
                    </a:lnTo>
                    <a:lnTo>
                      <a:pt x="561213" y="50609"/>
                    </a:lnTo>
                    <a:lnTo>
                      <a:pt x="547357" y="46215"/>
                    </a:lnTo>
                    <a:lnTo>
                      <a:pt x="533260" y="44894"/>
                    </a:lnTo>
                    <a:lnTo>
                      <a:pt x="507898" y="49441"/>
                    </a:lnTo>
                    <a:lnTo>
                      <a:pt x="485394" y="62128"/>
                    </a:lnTo>
                    <a:lnTo>
                      <a:pt x="467855" y="81495"/>
                    </a:lnTo>
                    <a:lnTo>
                      <a:pt x="457415" y="106121"/>
                    </a:lnTo>
                    <a:lnTo>
                      <a:pt x="456666" y="131432"/>
                    </a:lnTo>
                    <a:lnTo>
                      <a:pt x="465988" y="150558"/>
                    </a:lnTo>
                    <a:lnTo>
                      <a:pt x="483222" y="162661"/>
                    </a:lnTo>
                    <a:lnTo>
                      <a:pt x="506247" y="166878"/>
                    </a:lnTo>
                    <a:lnTo>
                      <a:pt x="523684" y="164744"/>
                    </a:lnTo>
                    <a:lnTo>
                      <a:pt x="552373" y="132588"/>
                    </a:lnTo>
                    <a:lnTo>
                      <a:pt x="546735" y="136283"/>
                    </a:lnTo>
                    <a:lnTo>
                      <a:pt x="537591" y="141274"/>
                    </a:lnTo>
                    <a:lnTo>
                      <a:pt x="525665" y="145656"/>
                    </a:lnTo>
                    <a:lnTo>
                      <a:pt x="511632" y="147548"/>
                    </a:lnTo>
                    <a:lnTo>
                      <a:pt x="496468" y="144716"/>
                    </a:lnTo>
                    <a:lnTo>
                      <a:pt x="485317" y="136525"/>
                    </a:lnTo>
                    <a:lnTo>
                      <a:pt x="479501" y="123367"/>
                    </a:lnTo>
                    <a:lnTo>
                      <a:pt x="480326" y="105664"/>
                    </a:lnTo>
                    <a:lnTo>
                      <a:pt x="487133" y="88696"/>
                    </a:lnTo>
                    <a:lnTo>
                      <a:pt x="498259" y="75615"/>
                    </a:lnTo>
                    <a:lnTo>
                      <a:pt x="512711" y="67195"/>
                    </a:lnTo>
                    <a:lnTo>
                      <a:pt x="529488" y="64223"/>
                    </a:lnTo>
                    <a:lnTo>
                      <a:pt x="537591" y="65049"/>
                    </a:lnTo>
                    <a:lnTo>
                      <a:pt x="545160" y="67538"/>
                    </a:lnTo>
                    <a:lnTo>
                      <a:pt x="550405" y="71704"/>
                    </a:lnTo>
                    <a:lnTo>
                      <a:pt x="551510" y="77584"/>
                    </a:lnTo>
                    <a:lnTo>
                      <a:pt x="549643" y="85636"/>
                    </a:lnTo>
                    <a:lnTo>
                      <a:pt x="569442" y="85636"/>
                    </a:lnTo>
                    <a:lnTo>
                      <a:pt x="572731" y="71361"/>
                    </a:lnTo>
                    <a:close/>
                  </a:path>
                </a:pathLst>
              </a:custGeom>
              <a:solidFill>
                <a:srgbClr val="10416C"/>
              </a:solidFill>
            </p:spPr>
            <p:txBody>
              <a:bodyPr wrap="square" lIns="0" tIns="0" rIns="0" bIns="0" rtlCol="0"/>
              <a:lstStyle/>
              <a:p>
                <a:endParaRPr/>
              </a:p>
            </p:txBody>
          </p:sp>
          <p:pic>
            <p:nvPicPr>
              <p:cNvPr id="18" name="object 22">
                <a:extLst>
                  <a:ext uri="{FF2B5EF4-FFF2-40B4-BE49-F238E27FC236}">
                    <a16:creationId xmlns:a16="http://schemas.microsoft.com/office/drawing/2014/main" id="{0F4CAD1D-C445-577E-31BD-36DD7D05ECD4}"/>
                  </a:ext>
                </a:extLst>
              </p:cNvPr>
              <p:cNvPicPr/>
              <p:nvPr/>
            </p:nvPicPr>
            <p:blipFill>
              <a:blip r:embed="rId7" cstate="print"/>
              <a:stretch>
                <a:fillRect/>
              </a:stretch>
            </p:blipFill>
            <p:spPr>
              <a:xfrm>
                <a:off x="13729432" y="7743925"/>
                <a:ext cx="406158" cy="165258"/>
              </a:xfrm>
              <a:prstGeom prst="rect">
                <a:avLst/>
              </a:prstGeom>
            </p:spPr>
          </p:pic>
          <p:pic>
            <p:nvPicPr>
              <p:cNvPr id="19" name="object 23">
                <a:extLst>
                  <a:ext uri="{FF2B5EF4-FFF2-40B4-BE49-F238E27FC236}">
                    <a16:creationId xmlns:a16="http://schemas.microsoft.com/office/drawing/2014/main" id="{B31F2A47-EFF1-A54D-D958-07C8843E7008}"/>
                  </a:ext>
                </a:extLst>
              </p:cNvPr>
              <p:cNvPicPr/>
              <p:nvPr/>
            </p:nvPicPr>
            <p:blipFill>
              <a:blip r:embed="rId8" cstate="print"/>
              <a:stretch>
                <a:fillRect/>
              </a:stretch>
            </p:blipFill>
            <p:spPr>
              <a:xfrm>
                <a:off x="14156365" y="7743930"/>
                <a:ext cx="201175" cy="210831"/>
              </a:xfrm>
              <a:prstGeom prst="rect">
                <a:avLst/>
              </a:prstGeom>
            </p:spPr>
          </p:pic>
        </p:grpSp>
      </p:grpSp>
      <p:pic>
        <p:nvPicPr>
          <p:cNvPr id="31" name="Picture 30" descr="A picture containing person&#10;&#10;Description automatically generated">
            <a:extLst>
              <a:ext uri="{FF2B5EF4-FFF2-40B4-BE49-F238E27FC236}">
                <a16:creationId xmlns:a16="http://schemas.microsoft.com/office/drawing/2014/main" id="{B0CEC3BE-49DC-0833-B950-01B03477C83C}"/>
              </a:ext>
            </a:extLst>
          </p:cNvPr>
          <p:cNvPicPr>
            <a:picLocks noChangeAspect="1"/>
          </p:cNvPicPr>
          <p:nvPr userDrawn="1"/>
        </p:nvPicPr>
        <p:blipFill>
          <a:blip r:embed="rId9"/>
          <a:stretch>
            <a:fillRect/>
          </a:stretch>
        </p:blipFill>
        <p:spPr>
          <a:xfrm>
            <a:off x="5686817" y="-127305"/>
            <a:ext cx="10090801" cy="5678374"/>
          </a:xfrm>
          <a:prstGeom prst="rect">
            <a:avLst/>
          </a:prstGeom>
        </p:spPr>
      </p:pic>
      <p:sp>
        <p:nvSpPr>
          <p:cNvPr id="2" name="Título 1">
            <a:extLst>
              <a:ext uri="{FF2B5EF4-FFF2-40B4-BE49-F238E27FC236}">
                <a16:creationId xmlns:a16="http://schemas.microsoft.com/office/drawing/2014/main" id="{BB1588E6-64E6-4D66-96BF-DDEDCEAA4439}"/>
              </a:ext>
            </a:extLst>
          </p:cNvPr>
          <p:cNvSpPr>
            <a:spLocks noGrp="1"/>
          </p:cNvSpPr>
          <p:nvPr>
            <p:ph type="ctrTitle" hasCustomPrompt="1"/>
          </p:nvPr>
        </p:nvSpPr>
        <p:spPr>
          <a:xfrm>
            <a:off x="825538" y="3667755"/>
            <a:ext cx="8719295" cy="1920739"/>
          </a:xfrm>
        </p:spPr>
        <p:txBody>
          <a:bodyPr anchor="t">
            <a:noAutofit/>
          </a:bodyPr>
          <a:lstStyle>
            <a:lvl1pPr algn="l">
              <a:defRPr sz="4800">
                <a:solidFill>
                  <a:schemeClr val="bg1"/>
                </a:solidFill>
              </a:defRPr>
            </a:lvl1pPr>
          </a:lstStyle>
          <a:p>
            <a:pPr algn="l" defTabSz="1159093" rtl="0" eaLnBrk="1" latinLnBrk="0" hangingPunct="1">
              <a:lnSpc>
                <a:spcPct val="90000"/>
              </a:lnSpc>
              <a:spcBef>
                <a:spcPct val="0"/>
              </a:spcBef>
              <a:buNone/>
            </a:pPr>
            <a:r>
              <a:rPr lang="es-CO" sz="6600" b="1" i="0" kern="1200" dirty="0" err="1">
                <a:solidFill>
                  <a:schemeClr val="bg1"/>
                </a:solidFill>
                <a:latin typeface="Tahoma" panose="020B0604030504040204" pitchFamily="34" charset="0"/>
                <a:ea typeface="Tahoma" panose="020B0604030504040204" pitchFamily="34" charset="0"/>
                <a:cs typeface="Tahoma" panose="020B0604030504040204" pitchFamily="34" charset="0"/>
              </a:rPr>
              <a:t>Lorem</a:t>
            </a:r>
            <a:r>
              <a:rPr lang="es-CO" sz="6600" b="1" i="0" kern="1200" dirty="0">
                <a:solidFill>
                  <a:schemeClr val="bg1"/>
                </a:solidFill>
                <a:latin typeface="Tahoma" panose="020B0604030504040204" pitchFamily="34" charset="0"/>
                <a:ea typeface="Tahoma" panose="020B0604030504040204" pitchFamily="34" charset="0"/>
                <a:cs typeface="Tahoma" panose="020B0604030504040204" pitchFamily="34" charset="0"/>
              </a:rPr>
              <a:t> </a:t>
            </a:r>
            <a:r>
              <a:rPr lang="es-CO" sz="6600" b="1" i="0" kern="1200" dirty="0" err="1">
                <a:solidFill>
                  <a:schemeClr val="bg1"/>
                </a:solidFill>
                <a:latin typeface="Tahoma" panose="020B0604030504040204" pitchFamily="34" charset="0"/>
                <a:ea typeface="Tahoma" panose="020B0604030504040204" pitchFamily="34" charset="0"/>
                <a:cs typeface="Tahoma" panose="020B0604030504040204" pitchFamily="34" charset="0"/>
              </a:rPr>
              <a:t>ipsum</a:t>
            </a:r>
            <a:r>
              <a:rPr lang="es-CO" sz="6600" b="1" i="0" kern="1200" dirty="0">
                <a:solidFill>
                  <a:schemeClr val="bg1"/>
                </a:solidFill>
                <a:latin typeface="Tahoma" panose="020B0604030504040204" pitchFamily="34" charset="0"/>
                <a:ea typeface="Tahoma" panose="020B0604030504040204" pitchFamily="34" charset="0"/>
                <a:cs typeface="Tahoma" panose="020B0604030504040204" pitchFamily="34" charset="0"/>
              </a:rPr>
              <a:t> dolor </a:t>
            </a:r>
            <a:r>
              <a:rPr lang="es-CO" sz="6600" b="1" i="0" kern="1200" dirty="0" err="1">
                <a:solidFill>
                  <a:schemeClr val="bg1"/>
                </a:solidFill>
                <a:latin typeface="Tahoma" panose="020B0604030504040204" pitchFamily="34" charset="0"/>
                <a:ea typeface="Tahoma" panose="020B0604030504040204" pitchFamily="34" charset="0"/>
                <a:cs typeface="Tahoma" panose="020B0604030504040204" pitchFamily="34" charset="0"/>
              </a:rPr>
              <a:t>sit</a:t>
            </a:r>
            <a:r>
              <a:rPr lang="es-CO" sz="6600" b="1" i="0" kern="1200" dirty="0">
                <a:solidFill>
                  <a:schemeClr val="bg1"/>
                </a:solidFill>
                <a:latin typeface="Tahoma" panose="020B0604030504040204" pitchFamily="34" charset="0"/>
                <a:ea typeface="Tahoma" panose="020B0604030504040204" pitchFamily="34" charset="0"/>
                <a:cs typeface="Tahoma" panose="020B0604030504040204" pitchFamily="34" charset="0"/>
              </a:rPr>
              <a:t> </a:t>
            </a:r>
            <a:r>
              <a:rPr lang="es-CO" sz="6600" b="1" i="0" kern="1200" dirty="0" err="1">
                <a:solidFill>
                  <a:schemeClr val="bg1"/>
                </a:solidFill>
                <a:latin typeface="Tahoma" panose="020B0604030504040204" pitchFamily="34" charset="0"/>
                <a:ea typeface="Tahoma" panose="020B0604030504040204" pitchFamily="34" charset="0"/>
                <a:cs typeface="Tahoma" panose="020B0604030504040204" pitchFamily="34" charset="0"/>
              </a:rPr>
              <a:t>amet</a:t>
            </a:r>
            <a:endParaRPr lang="en-CA" sz="6600" b="1" i="0" kern="1200" dirty="0">
              <a:solidFill>
                <a:schemeClr val="bg1"/>
              </a:solidFill>
              <a:latin typeface="Tahoma" panose="020B0604030504040204" pitchFamily="34" charset="0"/>
              <a:ea typeface="Tahoma" panose="020B0604030504040204" pitchFamily="34" charset="0"/>
              <a:cs typeface="Tahoma" panose="020B0604030504040204" pitchFamily="34" charset="0"/>
            </a:endParaRPr>
          </a:p>
        </p:txBody>
      </p:sp>
      <p:sp>
        <p:nvSpPr>
          <p:cNvPr id="3" name="Subtítulo 2">
            <a:extLst>
              <a:ext uri="{FF2B5EF4-FFF2-40B4-BE49-F238E27FC236}">
                <a16:creationId xmlns:a16="http://schemas.microsoft.com/office/drawing/2014/main" id="{85520448-A54F-0800-F180-534B9E71A7CF}"/>
              </a:ext>
            </a:extLst>
          </p:cNvPr>
          <p:cNvSpPr>
            <a:spLocks noGrp="1"/>
          </p:cNvSpPr>
          <p:nvPr>
            <p:ph type="subTitle" idx="1" hasCustomPrompt="1"/>
          </p:nvPr>
        </p:nvSpPr>
        <p:spPr>
          <a:xfrm>
            <a:off x="825538" y="5761400"/>
            <a:ext cx="8719295" cy="694330"/>
          </a:xfrm>
        </p:spPr>
        <p:txBody>
          <a:bodyPr>
            <a:normAutofit/>
          </a:bodyPr>
          <a:lstStyle>
            <a:lvl1pPr marL="0" indent="0" algn="l">
              <a:buNone/>
              <a:defRPr lang="en-CA" sz="2800" b="1" i="0" kern="1200" dirty="0">
                <a:solidFill>
                  <a:schemeClr val="bg1"/>
                </a:solidFill>
                <a:latin typeface="Tahoma" panose="020B0604030504040204" pitchFamily="34" charset="0"/>
                <a:ea typeface="Tahoma" panose="020B0604030504040204" pitchFamily="34" charset="0"/>
                <a:cs typeface="Tahoma" panose="020B060403050404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algn="l" defTabSz="1159093" rtl="0" eaLnBrk="1" latinLnBrk="0" hangingPunct="1">
              <a:lnSpc>
                <a:spcPct val="90000"/>
              </a:lnSpc>
              <a:spcBef>
                <a:spcPct val="0"/>
              </a:spcBef>
              <a:buNone/>
            </a:pPr>
            <a:r>
              <a:rPr lang="es-CO" sz="3200" b="1" i="0" kern="1200" dirty="0" err="1">
                <a:solidFill>
                  <a:schemeClr val="bg1"/>
                </a:solidFill>
                <a:latin typeface="Tahoma" panose="020B0604030504040204" pitchFamily="34" charset="0"/>
                <a:ea typeface="Tahoma" panose="020B0604030504040204" pitchFamily="34" charset="0"/>
                <a:cs typeface="Tahoma" panose="020B0604030504040204" pitchFamily="34" charset="0"/>
              </a:rPr>
              <a:t>Consectetur</a:t>
            </a:r>
            <a:r>
              <a:rPr lang="es-CO" sz="3200" b="1" i="0" kern="1200" dirty="0">
                <a:solidFill>
                  <a:schemeClr val="bg1"/>
                </a:solidFill>
                <a:latin typeface="Tahoma" panose="020B0604030504040204" pitchFamily="34" charset="0"/>
                <a:ea typeface="Tahoma" panose="020B0604030504040204" pitchFamily="34" charset="0"/>
                <a:cs typeface="Tahoma" panose="020B0604030504040204" pitchFamily="34" charset="0"/>
              </a:rPr>
              <a:t> </a:t>
            </a:r>
            <a:r>
              <a:rPr lang="es-CO" sz="3200" b="1" i="0" kern="1200" dirty="0" err="1">
                <a:solidFill>
                  <a:schemeClr val="bg1"/>
                </a:solidFill>
                <a:latin typeface="Tahoma" panose="020B0604030504040204" pitchFamily="34" charset="0"/>
                <a:ea typeface="Tahoma" panose="020B0604030504040204" pitchFamily="34" charset="0"/>
                <a:cs typeface="Tahoma" panose="020B0604030504040204" pitchFamily="34" charset="0"/>
              </a:rPr>
              <a:t>adipiscing</a:t>
            </a:r>
            <a:r>
              <a:rPr lang="es-CO" sz="3200" b="1" i="0" kern="1200" dirty="0">
                <a:solidFill>
                  <a:schemeClr val="bg1"/>
                </a:solidFill>
                <a:latin typeface="Tahoma" panose="020B0604030504040204" pitchFamily="34" charset="0"/>
                <a:ea typeface="Tahoma" panose="020B0604030504040204" pitchFamily="34" charset="0"/>
                <a:cs typeface="Tahoma" panose="020B0604030504040204" pitchFamily="34" charset="0"/>
              </a:rPr>
              <a:t> </a:t>
            </a:r>
            <a:r>
              <a:rPr lang="es-CO" sz="3200" b="1" i="0" kern="1200" dirty="0" err="1">
                <a:solidFill>
                  <a:schemeClr val="bg1"/>
                </a:solidFill>
                <a:latin typeface="Tahoma" panose="020B0604030504040204" pitchFamily="34" charset="0"/>
                <a:ea typeface="Tahoma" panose="020B0604030504040204" pitchFamily="34" charset="0"/>
                <a:cs typeface="Tahoma" panose="020B0604030504040204" pitchFamily="34" charset="0"/>
              </a:rPr>
              <a:t>elit</a:t>
            </a:r>
            <a:r>
              <a:rPr lang="es-CO" sz="3200" b="1" i="0" kern="1200" dirty="0">
                <a:solidFill>
                  <a:schemeClr val="bg1"/>
                </a:solidFill>
                <a:latin typeface="Tahoma" panose="020B0604030504040204" pitchFamily="34" charset="0"/>
                <a:ea typeface="Tahoma" panose="020B0604030504040204" pitchFamily="34" charset="0"/>
                <a:cs typeface="Tahoma" panose="020B0604030504040204" pitchFamily="34" charset="0"/>
              </a:rPr>
              <a:t>,</a:t>
            </a:r>
            <a:endParaRPr lang="en-CA" sz="3200" b="1" i="0" kern="1200" dirty="0">
              <a:solidFill>
                <a:schemeClr val="bg1"/>
              </a:solidFill>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126046991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ítulo y objetos">
    <p:spTree>
      <p:nvGrpSpPr>
        <p:cNvPr id="1" name=""/>
        <p:cNvGrpSpPr/>
        <p:nvPr/>
      </p:nvGrpSpPr>
      <p:grpSpPr>
        <a:xfrm>
          <a:off x="0" y="0"/>
          <a:ext cx="0" cy="0"/>
          <a:chOff x="0" y="0"/>
          <a:chExt cx="0" cy="0"/>
        </a:xfrm>
      </p:grpSpPr>
      <p:sp>
        <p:nvSpPr>
          <p:cNvPr id="3" name="Content Placeholder 2"/>
          <p:cNvSpPr>
            <a:spLocks noGrp="1"/>
          </p:cNvSpPr>
          <p:nvPr>
            <p:ph idx="1"/>
          </p:nvPr>
        </p:nvSpPr>
        <p:spPr>
          <a:xfrm>
            <a:off x="1062484" y="2605414"/>
            <a:ext cx="13329345" cy="5234467"/>
          </a:xfrm>
        </p:spPr>
        <p:txBody>
          <a:bodyPr>
            <a:normAutofit/>
          </a:bodyPr>
          <a:lstStyle>
            <a:lvl1pPr>
              <a:lnSpc>
                <a:spcPct val="120000"/>
              </a:lnSpc>
              <a:spcAft>
                <a:spcPts val="1200"/>
              </a:spcAft>
              <a:defRPr sz="2800"/>
            </a:lvl1pPr>
            <a:lvl2pPr>
              <a:lnSpc>
                <a:spcPct val="120000"/>
              </a:lnSpc>
              <a:spcAft>
                <a:spcPts val="1200"/>
              </a:spcAft>
              <a:defRPr sz="2800"/>
            </a:lvl2pPr>
            <a:lvl3pPr>
              <a:lnSpc>
                <a:spcPct val="120000"/>
              </a:lnSpc>
              <a:spcAft>
                <a:spcPts val="1200"/>
              </a:spcAft>
              <a:defRPr sz="2800"/>
            </a:lvl3pPr>
            <a:lvl4pPr>
              <a:lnSpc>
                <a:spcPct val="120000"/>
              </a:lnSpc>
              <a:spcAft>
                <a:spcPts val="1200"/>
              </a:spcAft>
              <a:defRPr sz="2800"/>
            </a:lvl4pPr>
            <a:lvl5pPr>
              <a:lnSpc>
                <a:spcPct val="120000"/>
              </a:lnSpc>
              <a:spcAft>
                <a:spcPts val="1200"/>
              </a:spcAft>
              <a:defRPr sz="2800"/>
            </a:lvl5pPr>
          </a:lstStyle>
          <a:p>
            <a:pPr lvl="0"/>
            <a:r>
              <a:rPr lang="es-MX" dirty="0"/>
              <a:t>Haga clic para modificar los estilos de texto del patrón</a:t>
            </a:r>
          </a:p>
          <a:p>
            <a:pPr lvl="1"/>
            <a:r>
              <a:rPr lang="es-MX" dirty="0"/>
              <a:t>Segundo nivel</a:t>
            </a:r>
          </a:p>
          <a:p>
            <a:pPr lvl="2"/>
            <a:r>
              <a:rPr lang="es-MX" dirty="0"/>
              <a:t>Tercer nivel</a:t>
            </a:r>
          </a:p>
          <a:p>
            <a:pPr lvl="3"/>
            <a:r>
              <a:rPr lang="es-MX" dirty="0"/>
              <a:t>Cuarto nivel</a:t>
            </a:r>
          </a:p>
          <a:p>
            <a:pPr lvl="4"/>
            <a:r>
              <a:rPr lang="es-MX" dirty="0"/>
              <a:t>Quinto nivel</a:t>
            </a:r>
            <a:endParaRPr lang="en-US" dirty="0"/>
          </a:p>
        </p:txBody>
      </p:sp>
      <p:sp>
        <p:nvSpPr>
          <p:cNvPr id="6" name="Slide Number Placeholder 5"/>
          <p:cNvSpPr>
            <a:spLocks noGrp="1"/>
          </p:cNvSpPr>
          <p:nvPr>
            <p:ph type="sldNum" sz="quarter" idx="12"/>
          </p:nvPr>
        </p:nvSpPr>
        <p:spPr>
          <a:xfrm>
            <a:off x="1062484" y="8067563"/>
            <a:ext cx="3477220" cy="463421"/>
          </a:xfrm>
        </p:spPr>
        <p:txBody>
          <a:bodyPr/>
          <a:lstStyle>
            <a:lvl1pPr algn="l">
              <a:defRPr/>
            </a:lvl1pPr>
          </a:lstStyle>
          <a:p>
            <a:fld id="{0511E682-90FF-3342-A337-93865CA61627}" type="slidenum">
              <a:rPr lang="en-CA" smtClean="0"/>
              <a:pPr/>
              <a:t>‹#›</a:t>
            </a:fld>
            <a:endParaRPr lang="en-CA"/>
          </a:p>
        </p:txBody>
      </p:sp>
      <p:sp>
        <p:nvSpPr>
          <p:cNvPr id="26" name="object 6">
            <a:extLst>
              <a:ext uri="{FF2B5EF4-FFF2-40B4-BE49-F238E27FC236}">
                <a16:creationId xmlns:a16="http://schemas.microsoft.com/office/drawing/2014/main" id="{C98D4316-8FEC-4302-4922-3738B83110AD}"/>
              </a:ext>
            </a:extLst>
          </p:cNvPr>
          <p:cNvSpPr txBox="1">
            <a:spLocks noGrp="1"/>
          </p:cNvSpPr>
          <p:nvPr>
            <p:ph type="title" hasCustomPrompt="1"/>
          </p:nvPr>
        </p:nvSpPr>
        <p:spPr>
          <a:xfrm>
            <a:off x="1225252" y="568872"/>
            <a:ext cx="9689357" cy="935513"/>
          </a:xfrm>
          <a:prstGeom prst="rect">
            <a:avLst/>
          </a:prstGeom>
        </p:spPr>
        <p:txBody>
          <a:bodyPr vert="horz" wrap="square" lIns="0" tIns="240665" rIns="0" bIns="0" rtlCol="0">
            <a:spAutoFit/>
          </a:bodyPr>
          <a:lstStyle>
            <a:lvl1pPr>
              <a:defRPr sz="4500">
                <a:solidFill>
                  <a:srgbClr val="F2BA3D"/>
                </a:solidFill>
              </a:defRPr>
            </a:lvl1pPr>
          </a:lstStyle>
          <a:p>
            <a:pPr marL="12700">
              <a:lnSpc>
                <a:spcPct val="100000"/>
              </a:lnSpc>
              <a:spcBef>
                <a:spcPts val="1895"/>
              </a:spcBef>
            </a:pPr>
            <a:r>
              <a:rPr spc="195" dirty="0"/>
              <a:t>U</a:t>
            </a:r>
            <a:r>
              <a:rPr spc="114" dirty="0"/>
              <a:t>t</a:t>
            </a:r>
            <a:r>
              <a:rPr spc="-300" dirty="0"/>
              <a:t> </a:t>
            </a:r>
            <a:r>
              <a:rPr spc="-60" dirty="0" err="1"/>
              <a:t>eni</a:t>
            </a:r>
            <a:r>
              <a:rPr spc="-90" dirty="0" err="1"/>
              <a:t>m</a:t>
            </a:r>
            <a:r>
              <a:rPr spc="-300" dirty="0"/>
              <a:t> </a:t>
            </a:r>
            <a:r>
              <a:rPr spc="420" dirty="0"/>
              <a:t>a</a:t>
            </a:r>
            <a:r>
              <a:rPr spc="450" dirty="0"/>
              <a:t>d</a:t>
            </a:r>
            <a:r>
              <a:rPr lang="en-US" spc="450" dirty="0"/>
              <a:t> </a:t>
            </a:r>
            <a:r>
              <a:rPr spc="-114" dirty="0"/>
              <a:t>mini</a:t>
            </a:r>
            <a:r>
              <a:rPr spc="-180" dirty="0"/>
              <a:t>m</a:t>
            </a:r>
            <a:r>
              <a:rPr spc="-455" dirty="0"/>
              <a:t> </a:t>
            </a:r>
            <a:r>
              <a:rPr spc="-40" dirty="0" err="1"/>
              <a:t>v</a:t>
            </a:r>
            <a:r>
              <a:rPr spc="50" dirty="0" err="1"/>
              <a:t>eniam</a:t>
            </a:r>
            <a:endParaRPr spc="50" dirty="0"/>
          </a:p>
        </p:txBody>
      </p:sp>
    </p:spTree>
    <p:extLst>
      <p:ext uri="{BB962C8B-B14F-4D97-AF65-F5344CB8AC3E}">
        <p14:creationId xmlns:p14="http://schemas.microsoft.com/office/powerpoint/2010/main" val="185718640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ítulo y objetos">
    <p:spTree>
      <p:nvGrpSpPr>
        <p:cNvPr id="1" name=""/>
        <p:cNvGrpSpPr/>
        <p:nvPr/>
      </p:nvGrpSpPr>
      <p:grpSpPr>
        <a:xfrm>
          <a:off x="0" y="0"/>
          <a:ext cx="0" cy="0"/>
          <a:chOff x="0" y="0"/>
          <a:chExt cx="0" cy="0"/>
        </a:xfrm>
      </p:grpSpPr>
      <p:sp>
        <p:nvSpPr>
          <p:cNvPr id="3" name="Content Placeholder 2"/>
          <p:cNvSpPr>
            <a:spLocks noGrp="1"/>
          </p:cNvSpPr>
          <p:nvPr>
            <p:ph idx="1"/>
          </p:nvPr>
        </p:nvSpPr>
        <p:spPr>
          <a:xfrm>
            <a:off x="1062485" y="2605414"/>
            <a:ext cx="9272588" cy="5234467"/>
          </a:xfrm>
        </p:spPr>
        <p:txBody>
          <a:bodyPr>
            <a:normAutofit/>
          </a:bodyPr>
          <a:lstStyle>
            <a:lvl1pPr>
              <a:lnSpc>
                <a:spcPct val="120000"/>
              </a:lnSpc>
              <a:spcAft>
                <a:spcPts val="1200"/>
              </a:spcAft>
              <a:defRPr sz="2800"/>
            </a:lvl1pPr>
            <a:lvl2pPr>
              <a:lnSpc>
                <a:spcPct val="120000"/>
              </a:lnSpc>
              <a:spcAft>
                <a:spcPts val="1200"/>
              </a:spcAft>
              <a:defRPr sz="2800"/>
            </a:lvl2pPr>
            <a:lvl3pPr>
              <a:lnSpc>
                <a:spcPct val="120000"/>
              </a:lnSpc>
              <a:spcAft>
                <a:spcPts val="1200"/>
              </a:spcAft>
              <a:defRPr sz="2800"/>
            </a:lvl3pPr>
            <a:lvl4pPr>
              <a:lnSpc>
                <a:spcPct val="120000"/>
              </a:lnSpc>
              <a:spcAft>
                <a:spcPts val="1200"/>
              </a:spcAft>
              <a:defRPr sz="2800"/>
            </a:lvl4pPr>
            <a:lvl5pPr>
              <a:lnSpc>
                <a:spcPct val="120000"/>
              </a:lnSpc>
              <a:spcAft>
                <a:spcPts val="1200"/>
              </a:spcAft>
              <a:defRPr sz="2800"/>
            </a:lvl5pPr>
          </a:lstStyle>
          <a:p>
            <a:pPr lvl="0"/>
            <a:r>
              <a:rPr lang="es-MX" dirty="0"/>
              <a:t>Haga clic para modificar los estilos de texto del patrón</a:t>
            </a:r>
          </a:p>
          <a:p>
            <a:pPr lvl="1"/>
            <a:r>
              <a:rPr lang="es-MX" dirty="0"/>
              <a:t>Segundo nivel</a:t>
            </a:r>
          </a:p>
          <a:p>
            <a:pPr lvl="2"/>
            <a:r>
              <a:rPr lang="es-MX" dirty="0"/>
              <a:t>Tercer nivel</a:t>
            </a:r>
          </a:p>
          <a:p>
            <a:pPr lvl="3"/>
            <a:r>
              <a:rPr lang="es-MX" dirty="0"/>
              <a:t>Cuarto nivel</a:t>
            </a:r>
          </a:p>
          <a:p>
            <a:pPr lvl="4"/>
            <a:r>
              <a:rPr lang="es-MX" dirty="0"/>
              <a:t>Quinto nivel</a:t>
            </a:r>
            <a:endParaRPr lang="en-US" dirty="0"/>
          </a:p>
        </p:txBody>
      </p:sp>
      <p:sp>
        <p:nvSpPr>
          <p:cNvPr id="6" name="Slide Number Placeholder 5"/>
          <p:cNvSpPr>
            <a:spLocks noGrp="1"/>
          </p:cNvSpPr>
          <p:nvPr>
            <p:ph type="sldNum" sz="quarter" idx="12"/>
          </p:nvPr>
        </p:nvSpPr>
        <p:spPr>
          <a:xfrm>
            <a:off x="1062485" y="8067563"/>
            <a:ext cx="3477220" cy="463421"/>
          </a:xfrm>
        </p:spPr>
        <p:txBody>
          <a:bodyPr/>
          <a:lstStyle>
            <a:lvl1pPr algn="l">
              <a:defRPr/>
            </a:lvl1pPr>
          </a:lstStyle>
          <a:p>
            <a:fld id="{0511E682-90FF-3342-A337-93865CA61627}" type="slidenum">
              <a:rPr lang="en-CA" smtClean="0"/>
              <a:pPr/>
              <a:t>‹#›</a:t>
            </a:fld>
            <a:endParaRPr lang="en-CA"/>
          </a:p>
        </p:txBody>
      </p:sp>
      <p:sp>
        <p:nvSpPr>
          <p:cNvPr id="26" name="object 6">
            <a:extLst>
              <a:ext uri="{FF2B5EF4-FFF2-40B4-BE49-F238E27FC236}">
                <a16:creationId xmlns:a16="http://schemas.microsoft.com/office/drawing/2014/main" id="{C98D4316-8FEC-4302-4922-3738B83110AD}"/>
              </a:ext>
            </a:extLst>
          </p:cNvPr>
          <p:cNvSpPr txBox="1">
            <a:spLocks noGrp="1"/>
          </p:cNvSpPr>
          <p:nvPr>
            <p:ph type="title" hasCustomPrompt="1"/>
          </p:nvPr>
        </p:nvSpPr>
        <p:spPr>
          <a:xfrm>
            <a:off x="1225252" y="568872"/>
            <a:ext cx="9689357" cy="935513"/>
          </a:xfrm>
          <a:prstGeom prst="rect">
            <a:avLst/>
          </a:prstGeom>
        </p:spPr>
        <p:txBody>
          <a:bodyPr vert="horz" wrap="square" lIns="0" tIns="240665" rIns="0" bIns="0" rtlCol="0">
            <a:spAutoFit/>
          </a:bodyPr>
          <a:lstStyle>
            <a:lvl1pPr>
              <a:defRPr sz="4500">
                <a:solidFill>
                  <a:srgbClr val="F2BA3D"/>
                </a:solidFill>
              </a:defRPr>
            </a:lvl1pPr>
          </a:lstStyle>
          <a:p>
            <a:pPr marL="12700">
              <a:lnSpc>
                <a:spcPct val="100000"/>
              </a:lnSpc>
              <a:spcBef>
                <a:spcPts val="1895"/>
              </a:spcBef>
            </a:pPr>
            <a:r>
              <a:rPr spc="195" dirty="0"/>
              <a:t>U</a:t>
            </a:r>
            <a:r>
              <a:rPr spc="114" dirty="0"/>
              <a:t>t</a:t>
            </a:r>
            <a:r>
              <a:rPr spc="-300" dirty="0"/>
              <a:t> </a:t>
            </a:r>
            <a:r>
              <a:rPr spc="-60" dirty="0" err="1"/>
              <a:t>eni</a:t>
            </a:r>
            <a:r>
              <a:rPr spc="-90" dirty="0" err="1"/>
              <a:t>m</a:t>
            </a:r>
            <a:r>
              <a:rPr spc="-300" dirty="0"/>
              <a:t> </a:t>
            </a:r>
            <a:r>
              <a:rPr spc="420" dirty="0"/>
              <a:t>a</a:t>
            </a:r>
            <a:r>
              <a:rPr spc="450" dirty="0"/>
              <a:t>d</a:t>
            </a:r>
            <a:r>
              <a:rPr lang="en-US" spc="450" dirty="0"/>
              <a:t> </a:t>
            </a:r>
            <a:r>
              <a:rPr spc="-114" dirty="0"/>
              <a:t>mini</a:t>
            </a:r>
            <a:r>
              <a:rPr spc="-180" dirty="0"/>
              <a:t>m</a:t>
            </a:r>
            <a:r>
              <a:rPr spc="-455" dirty="0"/>
              <a:t> </a:t>
            </a:r>
            <a:r>
              <a:rPr spc="-40" dirty="0" err="1"/>
              <a:t>v</a:t>
            </a:r>
            <a:r>
              <a:rPr spc="50" dirty="0" err="1"/>
              <a:t>eniam</a:t>
            </a:r>
            <a:endParaRPr spc="50" dirty="0"/>
          </a:p>
        </p:txBody>
      </p:sp>
      <p:sp>
        <p:nvSpPr>
          <p:cNvPr id="7" name="Picture Placeholder 6">
            <a:extLst>
              <a:ext uri="{FF2B5EF4-FFF2-40B4-BE49-F238E27FC236}">
                <a16:creationId xmlns:a16="http://schemas.microsoft.com/office/drawing/2014/main" id="{864EF029-AF50-4F04-10BB-30F8F77B9F12}"/>
              </a:ext>
            </a:extLst>
          </p:cNvPr>
          <p:cNvSpPr>
            <a:spLocks noGrp="1"/>
          </p:cNvSpPr>
          <p:nvPr>
            <p:ph type="pic" sz="quarter" idx="13"/>
          </p:nvPr>
        </p:nvSpPr>
        <p:spPr>
          <a:xfrm>
            <a:off x="10609263" y="2079322"/>
            <a:ext cx="4845050" cy="5774042"/>
          </a:xfrm>
        </p:spPr>
        <p:txBody>
          <a:bodyPr/>
          <a:lstStyle/>
          <a:p>
            <a:endParaRPr lang="en-US"/>
          </a:p>
        </p:txBody>
      </p:sp>
    </p:spTree>
    <p:extLst>
      <p:ext uri="{BB962C8B-B14F-4D97-AF65-F5344CB8AC3E}">
        <p14:creationId xmlns:p14="http://schemas.microsoft.com/office/powerpoint/2010/main" val="308791670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Título y objetos">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a:xfrm>
            <a:off x="1225252" y="8067563"/>
            <a:ext cx="3477220" cy="463421"/>
          </a:xfrm>
        </p:spPr>
        <p:txBody>
          <a:bodyPr/>
          <a:lstStyle>
            <a:lvl1pPr algn="l">
              <a:defRPr/>
            </a:lvl1pPr>
          </a:lstStyle>
          <a:p>
            <a:fld id="{0511E682-90FF-3342-A337-93865CA61627}" type="slidenum">
              <a:rPr lang="en-CA" smtClean="0"/>
              <a:pPr/>
              <a:t>‹#›</a:t>
            </a:fld>
            <a:endParaRPr lang="en-CA"/>
          </a:p>
        </p:txBody>
      </p:sp>
      <p:sp>
        <p:nvSpPr>
          <p:cNvPr id="26" name="object 6">
            <a:extLst>
              <a:ext uri="{FF2B5EF4-FFF2-40B4-BE49-F238E27FC236}">
                <a16:creationId xmlns:a16="http://schemas.microsoft.com/office/drawing/2014/main" id="{C98D4316-8FEC-4302-4922-3738B83110AD}"/>
              </a:ext>
            </a:extLst>
          </p:cNvPr>
          <p:cNvSpPr txBox="1">
            <a:spLocks noGrp="1"/>
          </p:cNvSpPr>
          <p:nvPr>
            <p:ph type="title" hasCustomPrompt="1"/>
          </p:nvPr>
        </p:nvSpPr>
        <p:spPr>
          <a:xfrm>
            <a:off x="1225252" y="568872"/>
            <a:ext cx="9689357" cy="935513"/>
          </a:xfrm>
          <a:prstGeom prst="rect">
            <a:avLst/>
          </a:prstGeom>
        </p:spPr>
        <p:txBody>
          <a:bodyPr vert="horz" wrap="square" lIns="0" tIns="240665" rIns="0" bIns="0" rtlCol="0">
            <a:spAutoFit/>
          </a:bodyPr>
          <a:lstStyle>
            <a:lvl1pPr>
              <a:defRPr sz="4500">
                <a:solidFill>
                  <a:srgbClr val="F2BA3D"/>
                </a:solidFill>
              </a:defRPr>
            </a:lvl1pPr>
          </a:lstStyle>
          <a:p>
            <a:pPr marL="12700">
              <a:lnSpc>
                <a:spcPct val="100000"/>
              </a:lnSpc>
              <a:spcBef>
                <a:spcPts val="1895"/>
              </a:spcBef>
            </a:pPr>
            <a:r>
              <a:rPr spc="195" dirty="0"/>
              <a:t>U</a:t>
            </a:r>
            <a:r>
              <a:rPr spc="114" dirty="0"/>
              <a:t>t</a:t>
            </a:r>
            <a:r>
              <a:rPr spc="-300" dirty="0"/>
              <a:t> </a:t>
            </a:r>
            <a:r>
              <a:rPr spc="-60" dirty="0" err="1"/>
              <a:t>eni</a:t>
            </a:r>
            <a:r>
              <a:rPr spc="-90" dirty="0" err="1"/>
              <a:t>m</a:t>
            </a:r>
            <a:r>
              <a:rPr spc="-300" dirty="0"/>
              <a:t> </a:t>
            </a:r>
            <a:r>
              <a:rPr spc="420" dirty="0"/>
              <a:t>a</a:t>
            </a:r>
            <a:r>
              <a:rPr spc="450" dirty="0"/>
              <a:t>d</a:t>
            </a:r>
            <a:r>
              <a:rPr lang="en-US" spc="450" dirty="0"/>
              <a:t> </a:t>
            </a:r>
            <a:r>
              <a:rPr spc="-114" dirty="0"/>
              <a:t>mini</a:t>
            </a:r>
            <a:r>
              <a:rPr spc="-180" dirty="0"/>
              <a:t>m</a:t>
            </a:r>
            <a:r>
              <a:rPr spc="-455" dirty="0"/>
              <a:t> </a:t>
            </a:r>
            <a:r>
              <a:rPr spc="-40" dirty="0" err="1"/>
              <a:t>v</a:t>
            </a:r>
            <a:r>
              <a:rPr spc="50" dirty="0" err="1"/>
              <a:t>eniam</a:t>
            </a:r>
            <a:endParaRPr spc="50" dirty="0"/>
          </a:p>
        </p:txBody>
      </p:sp>
    </p:spTree>
    <p:extLst>
      <p:ext uri="{BB962C8B-B14F-4D97-AF65-F5344CB8AC3E}">
        <p14:creationId xmlns:p14="http://schemas.microsoft.com/office/powerpoint/2010/main" val="319563535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2_Encabezado de sección">
    <p:spTree>
      <p:nvGrpSpPr>
        <p:cNvPr id="1" name=""/>
        <p:cNvGrpSpPr/>
        <p:nvPr/>
      </p:nvGrpSpPr>
      <p:grpSpPr>
        <a:xfrm>
          <a:off x="0" y="0"/>
          <a:ext cx="0" cy="0"/>
          <a:chOff x="0" y="0"/>
          <a:chExt cx="0" cy="0"/>
        </a:xfrm>
      </p:grpSpPr>
      <p:sp>
        <p:nvSpPr>
          <p:cNvPr id="7" name="object 2">
            <a:extLst>
              <a:ext uri="{FF2B5EF4-FFF2-40B4-BE49-F238E27FC236}">
                <a16:creationId xmlns:a16="http://schemas.microsoft.com/office/drawing/2014/main" id="{4DA0107D-C387-7BD2-2725-415FAC674192}"/>
              </a:ext>
            </a:extLst>
          </p:cNvPr>
          <p:cNvSpPr/>
          <p:nvPr userDrawn="1"/>
        </p:nvSpPr>
        <p:spPr>
          <a:xfrm>
            <a:off x="2006" y="0"/>
            <a:ext cx="15451455" cy="5807379"/>
          </a:xfrm>
          <a:custGeom>
            <a:avLst/>
            <a:gdLst/>
            <a:ahLst/>
            <a:cxnLst/>
            <a:rect l="l" t="t" r="r" b="b"/>
            <a:pathLst>
              <a:path w="15451455" h="4353560">
                <a:moveTo>
                  <a:pt x="15451392" y="0"/>
                </a:moveTo>
                <a:lnTo>
                  <a:pt x="0" y="0"/>
                </a:lnTo>
                <a:lnTo>
                  <a:pt x="0" y="1450962"/>
                </a:lnTo>
                <a:lnTo>
                  <a:pt x="0" y="4352937"/>
                </a:lnTo>
                <a:lnTo>
                  <a:pt x="15451392" y="4352937"/>
                </a:lnTo>
                <a:lnTo>
                  <a:pt x="15451392" y="1450975"/>
                </a:lnTo>
                <a:lnTo>
                  <a:pt x="15451392" y="0"/>
                </a:lnTo>
                <a:close/>
              </a:path>
            </a:pathLst>
          </a:custGeom>
          <a:solidFill>
            <a:srgbClr val="00B182"/>
          </a:solidFill>
        </p:spPr>
        <p:txBody>
          <a:bodyPr wrap="square" lIns="0" tIns="0" rIns="0" bIns="0" rtlCol="0"/>
          <a:lstStyle/>
          <a:p>
            <a:endParaRPr/>
          </a:p>
        </p:txBody>
      </p:sp>
      <p:sp>
        <p:nvSpPr>
          <p:cNvPr id="2" name="Título 1">
            <a:extLst>
              <a:ext uri="{FF2B5EF4-FFF2-40B4-BE49-F238E27FC236}">
                <a16:creationId xmlns:a16="http://schemas.microsoft.com/office/drawing/2014/main" id="{DE54F2C9-E421-69A1-9D77-62D615F9CE89}"/>
              </a:ext>
            </a:extLst>
          </p:cNvPr>
          <p:cNvSpPr>
            <a:spLocks noGrp="1"/>
          </p:cNvSpPr>
          <p:nvPr>
            <p:ph type="title" hasCustomPrompt="1"/>
          </p:nvPr>
        </p:nvSpPr>
        <p:spPr>
          <a:xfrm>
            <a:off x="1090973" y="2469708"/>
            <a:ext cx="9244099" cy="2018828"/>
          </a:xfrm>
        </p:spPr>
        <p:txBody>
          <a:bodyPr anchor="t">
            <a:normAutofit/>
          </a:bodyPr>
          <a:lstStyle>
            <a:lvl1pPr>
              <a:defRPr sz="6600">
                <a:solidFill>
                  <a:schemeClr val="bg1"/>
                </a:solidFill>
              </a:defRPr>
            </a:lvl1pPr>
          </a:lstStyle>
          <a:p>
            <a:r>
              <a:rPr lang="es-CO" sz="6600" b="1" i="0" kern="1200" dirty="0" err="1">
                <a:solidFill>
                  <a:schemeClr val="bg1"/>
                </a:solidFill>
                <a:latin typeface="Tahoma" panose="020B0604030504040204" pitchFamily="34" charset="0"/>
                <a:ea typeface="Tahoma" panose="020B0604030504040204" pitchFamily="34" charset="0"/>
                <a:cs typeface="Tahoma" panose="020B0604030504040204" pitchFamily="34" charset="0"/>
              </a:rPr>
              <a:t>Lorem</a:t>
            </a:r>
            <a:r>
              <a:rPr lang="es-CO" sz="6600" b="1" i="0" kern="1200" dirty="0">
                <a:solidFill>
                  <a:schemeClr val="bg1"/>
                </a:solidFill>
                <a:latin typeface="Tahoma" panose="020B0604030504040204" pitchFamily="34" charset="0"/>
                <a:ea typeface="Tahoma" panose="020B0604030504040204" pitchFamily="34" charset="0"/>
                <a:cs typeface="Tahoma" panose="020B0604030504040204" pitchFamily="34" charset="0"/>
              </a:rPr>
              <a:t> </a:t>
            </a:r>
            <a:r>
              <a:rPr lang="es-CO" sz="6600" b="1" i="0" kern="1200" dirty="0" err="1">
                <a:solidFill>
                  <a:schemeClr val="bg1"/>
                </a:solidFill>
                <a:latin typeface="Tahoma" panose="020B0604030504040204" pitchFamily="34" charset="0"/>
                <a:ea typeface="Tahoma" panose="020B0604030504040204" pitchFamily="34" charset="0"/>
                <a:cs typeface="Tahoma" panose="020B0604030504040204" pitchFamily="34" charset="0"/>
              </a:rPr>
              <a:t>ipsum</a:t>
            </a:r>
            <a:br>
              <a:rPr lang="es-CO" sz="6600" b="1" i="0" kern="1200" dirty="0">
                <a:solidFill>
                  <a:schemeClr val="bg1"/>
                </a:solidFill>
                <a:latin typeface="Tahoma" panose="020B0604030504040204" pitchFamily="34" charset="0"/>
                <a:ea typeface="Tahoma" panose="020B0604030504040204" pitchFamily="34" charset="0"/>
                <a:cs typeface="Tahoma" panose="020B0604030504040204" pitchFamily="34" charset="0"/>
              </a:rPr>
            </a:br>
            <a:r>
              <a:rPr lang="es-CO" sz="6600" b="1" i="0" kern="1200" dirty="0">
                <a:solidFill>
                  <a:schemeClr val="bg1"/>
                </a:solidFill>
                <a:latin typeface="Tahoma" panose="020B0604030504040204" pitchFamily="34" charset="0"/>
                <a:ea typeface="Tahoma" panose="020B0604030504040204" pitchFamily="34" charset="0"/>
                <a:cs typeface="Tahoma" panose="020B0604030504040204" pitchFamily="34" charset="0"/>
              </a:rPr>
              <a:t>dolor </a:t>
            </a:r>
            <a:r>
              <a:rPr lang="es-CO" sz="6600" b="1" i="0" kern="1200" dirty="0" err="1">
                <a:solidFill>
                  <a:schemeClr val="bg1"/>
                </a:solidFill>
                <a:latin typeface="Tahoma" panose="020B0604030504040204" pitchFamily="34" charset="0"/>
                <a:ea typeface="Tahoma" panose="020B0604030504040204" pitchFamily="34" charset="0"/>
                <a:cs typeface="Tahoma" panose="020B0604030504040204" pitchFamily="34" charset="0"/>
              </a:rPr>
              <a:t>sit</a:t>
            </a:r>
            <a:r>
              <a:rPr lang="es-CO" sz="6600" b="1" i="0" kern="1200" dirty="0">
                <a:solidFill>
                  <a:schemeClr val="bg1"/>
                </a:solidFill>
                <a:latin typeface="Tahoma" panose="020B0604030504040204" pitchFamily="34" charset="0"/>
                <a:ea typeface="Tahoma" panose="020B0604030504040204" pitchFamily="34" charset="0"/>
                <a:cs typeface="Tahoma" panose="020B0604030504040204" pitchFamily="34" charset="0"/>
              </a:rPr>
              <a:t> </a:t>
            </a:r>
            <a:r>
              <a:rPr lang="es-CO" sz="6600" b="1" i="0" kern="1200" dirty="0" err="1">
                <a:solidFill>
                  <a:schemeClr val="bg1"/>
                </a:solidFill>
                <a:latin typeface="Tahoma" panose="020B0604030504040204" pitchFamily="34" charset="0"/>
                <a:ea typeface="Tahoma" panose="020B0604030504040204" pitchFamily="34" charset="0"/>
                <a:cs typeface="Tahoma" panose="020B0604030504040204" pitchFamily="34" charset="0"/>
              </a:rPr>
              <a:t>amet</a:t>
            </a:r>
            <a:endParaRPr lang="en-CA" sz="6600" b="1" i="0" kern="1200" dirty="0">
              <a:solidFill>
                <a:schemeClr val="bg1"/>
              </a:solidFill>
              <a:latin typeface="Tahoma" panose="020B0604030504040204" pitchFamily="34" charset="0"/>
              <a:ea typeface="Tahoma" panose="020B0604030504040204" pitchFamily="34" charset="0"/>
              <a:cs typeface="Tahoma" panose="020B0604030504040204" pitchFamily="34" charset="0"/>
            </a:endParaRPr>
          </a:p>
        </p:txBody>
      </p:sp>
      <p:sp>
        <p:nvSpPr>
          <p:cNvPr id="3" name="Marcador de texto 2">
            <a:extLst>
              <a:ext uri="{FF2B5EF4-FFF2-40B4-BE49-F238E27FC236}">
                <a16:creationId xmlns:a16="http://schemas.microsoft.com/office/drawing/2014/main" id="{E32C12BA-8615-280C-8362-DA3FECC9B505}"/>
              </a:ext>
            </a:extLst>
          </p:cNvPr>
          <p:cNvSpPr>
            <a:spLocks noGrp="1"/>
          </p:cNvSpPr>
          <p:nvPr>
            <p:ph type="body" idx="1" hasCustomPrompt="1"/>
          </p:nvPr>
        </p:nvSpPr>
        <p:spPr>
          <a:xfrm>
            <a:off x="1090973" y="4515321"/>
            <a:ext cx="9244099" cy="859868"/>
          </a:xfrm>
        </p:spPr>
        <p:txBody>
          <a:bodyPr>
            <a:normAutofit/>
          </a:bodyPr>
          <a:lstStyle>
            <a:lvl1pPr marL="0" indent="0">
              <a:buNone/>
              <a:defRPr lang="es-MX" sz="2800" b="1" i="0" kern="1200" dirty="0">
                <a:solidFill>
                  <a:srgbClr val="00294D"/>
                </a:solidFill>
                <a:latin typeface="Tahoma" panose="020B0604030504040204" pitchFamily="34" charset="0"/>
                <a:ea typeface="Tahoma" panose="020B0604030504040204" pitchFamily="34" charset="0"/>
                <a:cs typeface="Tahoma" panose="020B060403050404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algn="l" defTabSz="1159093" rtl="0" eaLnBrk="1" latinLnBrk="0" hangingPunct="1">
              <a:lnSpc>
                <a:spcPct val="90000"/>
              </a:lnSpc>
              <a:spcBef>
                <a:spcPct val="0"/>
              </a:spcBef>
              <a:buNone/>
            </a:pPr>
            <a:r>
              <a:rPr lang="es-CO" sz="2800" b="1" i="0" kern="1200" dirty="0" err="1">
                <a:solidFill>
                  <a:srgbClr val="00294D"/>
                </a:solidFill>
                <a:latin typeface="Tahoma" panose="020B0604030504040204" pitchFamily="34" charset="0"/>
                <a:ea typeface="Tahoma" panose="020B0604030504040204" pitchFamily="34" charset="0"/>
                <a:cs typeface="Tahoma" panose="020B0604030504040204" pitchFamily="34" charset="0"/>
              </a:rPr>
              <a:t>Lorem</a:t>
            </a:r>
            <a:r>
              <a:rPr lang="es-CO" sz="2800" b="1" i="0" kern="1200" dirty="0">
                <a:solidFill>
                  <a:srgbClr val="00294D"/>
                </a:solidFill>
                <a:latin typeface="Tahoma" panose="020B0604030504040204" pitchFamily="34" charset="0"/>
                <a:ea typeface="Tahoma" panose="020B0604030504040204" pitchFamily="34" charset="0"/>
                <a:cs typeface="Tahoma" panose="020B0604030504040204" pitchFamily="34" charset="0"/>
              </a:rPr>
              <a:t> </a:t>
            </a:r>
            <a:r>
              <a:rPr lang="es-CO" sz="2800" b="1" i="0" kern="1200" dirty="0" err="1">
                <a:solidFill>
                  <a:srgbClr val="00294D"/>
                </a:solidFill>
                <a:latin typeface="Tahoma" panose="020B0604030504040204" pitchFamily="34" charset="0"/>
                <a:ea typeface="Tahoma" panose="020B0604030504040204" pitchFamily="34" charset="0"/>
                <a:cs typeface="Tahoma" panose="020B0604030504040204" pitchFamily="34" charset="0"/>
              </a:rPr>
              <a:t>ipsum</a:t>
            </a:r>
            <a:r>
              <a:rPr lang="es-CO" sz="2800" b="1" i="0" kern="1200" dirty="0">
                <a:solidFill>
                  <a:srgbClr val="00294D"/>
                </a:solidFill>
                <a:latin typeface="Tahoma" panose="020B0604030504040204" pitchFamily="34" charset="0"/>
                <a:ea typeface="Tahoma" panose="020B0604030504040204" pitchFamily="34" charset="0"/>
                <a:cs typeface="Tahoma" panose="020B0604030504040204" pitchFamily="34" charset="0"/>
              </a:rPr>
              <a:t> dolor </a:t>
            </a:r>
            <a:r>
              <a:rPr lang="es-CO" sz="2800" b="1" i="0" kern="1200" dirty="0" err="1">
                <a:solidFill>
                  <a:srgbClr val="00294D"/>
                </a:solidFill>
                <a:latin typeface="Tahoma" panose="020B0604030504040204" pitchFamily="34" charset="0"/>
                <a:ea typeface="Tahoma" panose="020B0604030504040204" pitchFamily="34" charset="0"/>
                <a:cs typeface="Tahoma" panose="020B0604030504040204" pitchFamily="34" charset="0"/>
              </a:rPr>
              <a:t>sit</a:t>
            </a:r>
            <a:r>
              <a:rPr lang="es-CO" sz="2800" b="1" i="0" kern="1200" dirty="0">
                <a:solidFill>
                  <a:srgbClr val="00294D"/>
                </a:solidFill>
                <a:latin typeface="Tahoma" panose="020B0604030504040204" pitchFamily="34" charset="0"/>
                <a:ea typeface="Tahoma" panose="020B0604030504040204" pitchFamily="34" charset="0"/>
                <a:cs typeface="Tahoma" panose="020B0604030504040204" pitchFamily="34" charset="0"/>
              </a:rPr>
              <a:t> </a:t>
            </a:r>
            <a:r>
              <a:rPr lang="es-CO" sz="2800" b="1" i="0" kern="1200" dirty="0" err="1">
                <a:solidFill>
                  <a:srgbClr val="00294D"/>
                </a:solidFill>
                <a:latin typeface="Tahoma" panose="020B0604030504040204" pitchFamily="34" charset="0"/>
                <a:ea typeface="Tahoma" panose="020B0604030504040204" pitchFamily="34" charset="0"/>
                <a:cs typeface="Tahoma" panose="020B0604030504040204" pitchFamily="34" charset="0"/>
              </a:rPr>
              <a:t>amet</a:t>
            </a:r>
            <a:r>
              <a:rPr lang="es-CO" sz="2800" b="1" i="0" kern="1200" dirty="0">
                <a:solidFill>
                  <a:srgbClr val="00294D"/>
                </a:solidFill>
                <a:latin typeface="Tahoma" panose="020B0604030504040204" pitchFamily="34" charset="0"/>
                <a:ea typeface="Tahoma" panose="020B0604030504040204" pitchFamily="34" charset="0"/>
                <a:cs typeface="Tahoma" panose="020B0604030504040204" pitchFamily="34" charset="0"/>
              </a:rPr>
              <a:t>, </a:t>
            </a:r>
            <a:r>
              <a:rPr lang="es-CO" sz="2800" b="1" i="0" kern="1200" dirty="0" err="1">
                <a:solidFill>
                  <a:srgbClr val="00294D"/>
                </a:solidFill>
                <a:latin typeface="Tahoma" panose="020B0604030504040204" pitchFamily="34" charset="0"/>
                <a:ea typeface="Tahoma" panose="020B0604030504040204" pitchFamily="34" charset="0"/>
                <a:cs typeface="Tahoma" panose="020B0604030504040204" pitchFamily="34" charset="0"/>
              </a:rPr>
              <a:t>consectetur</a:t>
            </a:r>
            <a:r>
              <a:rPr lang="es-CO" sz="2800" b="1" i="0" kern="1200" dirty="0">
                <a:solidFill>
                  <a:srgbClr val="00294D"/>
                </a:solidFill>
                <a:latin typeface="Tahoma" panose="020B0604030504040204" pitchFamily="34" charset="0"/>
                <a:ea typeface="Tahoma" panose="020B0604030504040204" pitchFamily="34" charset="0"/>
                <a:cs typeface="Tahoma" panose="020B0604030504040204" pitchFamily="34" charset="0"/>
              </a:rPr>
              <a:t> </a:t>
            </a:r>
            <a:r>
              <a:rPr lang="es-CO" sz="2800" b="1" i="0" kern="1200" dirty="0" err="1">
                <a:solidFill>
                  <a:srgbClr val="00294D"/>
                </a:solidFill>
                <a:latin typeface="Tahoma" panose="020B0604030504040204" pitchFamily="34" charset="0"/>
                <a:ea typeface="Tahoma" panose="020B0604030504040204" pitchFamily="34" charset="0"/>
                <a:cs typeface="Tahoma" panose="020B0604030504040204" pitchFamily="34" charset="0"/>
              </a:rPr>
              <a:t>adipiscing</a:t>
            </a:r>
            <a:r>
              <a:rPr lang="es-CO" sz="2800" b="1" i="0" kern="1200" dirty="0">
                <a:solidFill>
                  <a:srgbClr val="00294D"/>
                </a:solidFill>
                <a:latin typeface="Tahoma" panose="020B0604030504040204" pitchFamily="34" charset="0"/>
                <a:ea typeface="Tahoma" panose="020B0604030504040204" pitchFamily="34" charset="0"/>
                <a:cs typeface="Tahoma" panose="020B0604030504040204" pitchFamily="34" charset="0"/>
              </a:rPr>
              <a:t> </a:t>
            </a:r>
            <a:r>
              <a:rPr lang="es-CO" sz="2800" b="1" i="0" kern="1200" dirty="0" err="1">
                <a:solidFill>
                  <a:srgbClr val="00294D"/>
                </a:solidFill>
                <a:latin typeface="Tahoma" panose="020B0604030504040204" pitchFamily="34" charset="0"/>
                <a:ea typeface="Tahoma" panose="020B0604030504040204" pitchFamily="34" charset="0"/>
                <a:cs typeface="Tahoma" panose="020B0604030504040204" pitchFamily="34" charset="0"/>
              </a:rPr>
              <a:t>elit</a:t>
            </a:r>
            <a:r>
              <a:rPr lang="es-CO" sz="2800" b="1" i="0" kern="1200" dirty="0">
                <a:solidFill>
                  <a:srgbClr val="00294D"/>
                </a:solidFill>
                <a:latin typeface="Tahoma" panose="020B0604030504040204" pitchFamily="34" charset="0"/>
                <a:ea typeface="Tahoma" panose="020B0604030504040204" pitchFamily="34" charset="0"/>
                <a:cs typeface="Tahoma" panose="020B0604030504040204" pitchFamily="34" charset="0"/>
              </a:rPr>
              <a:t>,</a:t>
            </a:r>
            <a:endParaRPr lang="en-CA" sz="2800" b="1" i="0" kern="1200" dirty="0">
              <a:solidFill>
                <a:srgbClr val="00294D"/>
              </a:solidFill>
              <a:latin typeface="Tahoma" panose="020B0604030504040204" pitchFamily="34" charset="0"/>
              <a:ea typeface="Tahoma" panose="020B0604030504040204" pitchFamily="34" charset="0"/>
              <a:cs typeface="Tahoma" panose="020B0604030504040204" pitchFamily="34" charset="0"/>
            </a:endParaRPr>
          </a:p>
        </p:txBody>
      </p:sp>
      <p:sp>
        <p:nvSpPr>
          <p:cNvPr id="6" name="Marcador de número de diapositiva 5">
            <a:extLst>
              <a:ext uri="{FF2B5EF4-FFF2-40B4-BE49-F238E27FC236}">
                <a16:creationId xmlns:a16="http://schemas.microsoft.com/office/drawing/2014/main" id="{D66ED8E4-2268-B619-CD23-73E25C19E7B8}"/>
              </a:ext>
            </a:extLst>
          </p:cNvPr>
          <p:cNvSpPr>
            <a:spLocks noGrp="1"/>
          </p:cNvSpPr>
          <p:nvPr>
            <p:ph type="sldNum" sz="quarter" idx="12"/>
          </p:nvPr>
        </p:nvSpPr>
        <p:spPr/>
        <p:txBody>
          <a:bodyPr/>
          <a:lstStyle/>
          <a:p>
            <a:fld id="{DC4DAB37-3A37-B44C-875E-03987C767BD3}" type="slidenum">
              <a:rPr lang="en-CA" smtClean="0"/>
              <a:t>‹#›</a:t>
            </a:fld>
            <a:endParaRPr lang="en-CA"/>
          </a:p>
        </p:txBody>
      </p:sp>
      <p:sp>
        <p:nvSpPr>
          <p:cNvPr id="10" name="Slide Number Placeholder 5">
            <a:extLst>
              <a:ext uri="{FF2B5EF4-FFF2-40B4-BE49-F238E27FC236}">
                <a16:creationId xmlns:a16="http://schemas.microsoft.com/office/drawing/2014/main" id="{F891947A-C912-C3F1-D817-C718F77CA0A5}"/>
              </a:ext>
            </a:extLst>
          </p:cNvPr>
          <p:cNvSpPr txBox="1">
            <a:spLocks/>
          </p:cNvSpPr>
          <p:nvPr userDrawn="1"/>
        </p:nvSpPr>
        <p:spPr>
          <a:xfrm>
            <a:off x="1022233" y="8067563"/>
            <a:ext cx="3477220" cy="463421"/>
          </a:xfrm>
          <a:prstGeom prst="rect">
            <a:avLst/>
          </a:prstGeom>
        </p:spPr>
        <p:txBody>
          <a:bodyPr vert="horz" lIns="91440" tIns="45720" rIns="91440" bIns="45720" rtlCol="0" anchor="ctr"/>
          <a:lstStyle>
            <a:defPPr>
              <a:defRPr lang="en-US"/>
            </a:defPPr>
            <a:lvl1pPr marL="0" algn="r" defTabSz="457200" rtl="0" eaLnBrk="1" latinLnBrk="0" hangingPunct="1">
              <a:defRPr sz="1521"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l"/>
            <a:fld id="{0511E682-90FF-3342-A337-93865CA61627}" type="slidenum">
              <a:rPr lang="en-CA" smtClean="0"/>
              <a:pPr algn="l"/>
              <a:t>‹#›</a:t>
            </a:fld>
            <a:endParaRPr lang="en-CA"/>
          </a:p>
        </p:txBody>
      </p:sp>
      <p:sp>
        <p:nvSpPr>
          <p:cNvPr id="11" name="object 5">
            <a:extLst>
              <a:ext uri="{FF2B5EF4-FFF2-40B4-BE49-F238E27FC236}">
                <a16:creationId xmlns:a16="http://schemas.microsoft.com/office/drawing/2014/main" id="{99BF07BD-D037-C5D5-5019-BC8179526143}"/>
              </a:ext>
            </a:extLst>
          </p:cNvPr>
          <p:cNvSpPr/>
          <p:nvPr userDrawn="1"/>
        </p:nvSpPr>
        <p:spPr>
          <a:xfrm>
            <a:off x="1019570" y="7411603"/>
            <a:ext cx="2665095" cy="467995"/>
          </a:xfrm>
          <a:custGeom>
            <a:avLst/>
            <a:gdLst/>
            <a:ahLst/>
            <a:cxnLst/>
            <a:rect l="l" t="t" r="r" b="b"/>
            <a:pathLst>
              <a:path w="2665095" h="467995">
                <a:moveTo>
                  <a:pt x="2605659" y="0"/>
                </a:moveTo>
                <a:lnTo>
                  <a:pt x="58953" y="0"/>
                </a:lnTo>
                <a:lnTo>
                  <a:pt x="36004" y="4632"/>
                </a:lnTo>
                <a:lnTo>
                  <a:pt x="17265" y="17265"/>
                </a:lnTo>
                <a:lnTo>
                  <a:pt x="4632" y="36004"/>
                </a:lnTo>
                <a:lnTo>
                  <a:pt x="0" y="58953"/>
                </a:lnTo>
                <a:lnTo>
                  <a:pt x="0" y="408812"/>
                </a:lnTo>
                <a:lnTo>
                  <a:pt x="4632" y="431761"/>
                </a:lnTo>
                <a:lnTo>
                  <a:pt x="17265" y="450500"/>
                </a:lnTo>
                <a:lnTo>
                  <a:pt x="36004" y="463134"/>
                </a:lnTo>
                <a:lnTo>
                  <a:pt x="58953" y="467766"/>
                </a:lnTo>
                <a:lnTo>
                  <a:pt x="2605659" y="467766"/>
                </a:lnTo>
                <a:lnTo>
                  <a:pt x="2628607" y="463134"/>
                </a:lnTo>
                <a:lnTo>
                  <a:pt x="2647346" y="450500"/>
                </a:lnTo>
                <a:lnTo>
                  <a:pt x="2659980" y="431761"/>
                </a:lnTo>
                <a:lnTo>
                  <a:pt x="2664612" y="408812"/>
                </a:lnTo>
                <a:lnTo>
                  <a:pt x="2664612" y="58953"/>
                </a:lnTo>
                <a:lnTo>
                  <a:pt x="2659980" y="36004"/>
                </a:lnTo>
                <a:lnTo>
                  <a:pt x="2647346" y="17265"/>
                </a:lnTo>
                <a:lnTo>
                  <a:pt x="2628607" y="4632"/>
                </a:lnTo>
                <a:lnTo>
                  <a:pt x="2605659" y="0"/>
                </a:lnTo>
                <a:close/>
              </a:path>
            </a:pathLst>
          </a:custGeom>
          <a:solidFill>
            <a:srgbClr val="FFBB29"/>
          </a:solidFill>
        </p:spPr>
        <p:txBody>
          <a:bodyPr wrap="square" lIns="0" tIns="0" rIns="0" bIns="0" rtlCol="0"/>
          <a:lstStyle/>
          <a:p>
            <a:endParaRPr/>
          </a:p>
        </p:txBody>
      </p:sp>
      <p:sp>
        <p:nvSpPr>
          <p:cNvPr id="12" name="object 6">
            <a:extLst>
              <a:ext uri="{FF2B5EF4-FFF2-40B4-BE49-F238E27FC236}">
                <a16:creationId xmlns:a16="http://schemas.microsoft.com/office/drawing/2014/main" id="{81A5BA92-EC2A-48E1-D051-B340A05A8E8F}"/>
              </a:ext>
            </a:extLst>
          </p:cNvPr>
          <p:cNvSpPr txBox="1"/>
          <p:nvPr userDrawn="1"/>
        </p:nvSpPr>
        <p:spPr>
          <a:xfrm>
            <a:off x="1492816" y="7419151"/>
            <a:ext cx="1713864" cy="400685"/>
          </a:xfrm>
          <a:prstGeom prst="rect">
            <a:avLst/>
          </a:prstGeom>
        </p:spPr>
        <p:txBody>
          <a:bodyPr vert="horz" wrap="square" lIns="0" tIns="13970" rIns="0" bIns="0" rtlCol="0">
            <a:spAutoFit/>
          </a:bodyPr>
          <a:lstStyle/>
          <a:p>
            <a:pPr marL="12700">
              <a:lnSpc>
                <a:spcPct val="100000"/>
              </a:lnSpc>
              <a:spcBef>
                <a:spcPts val="110"/>
              </a:spcBef>
            </a:pPr>
            <a:r>
              <a:rPr sz="2450" b="1" spc="75" dirty="0">
                <a:solidFill>
                  <a:srgbClr val="132C4D"/>
                </a:solidFill>
                <a:latin typeface="Tahoma"/>
                <a:cs typeface="Tahoma"/>
              </a:rPr>
              <a:t>ncsa</a:t>
            </a:r>
            <a:r>
              <a:rPr sz="2450" b="1" spc="15" dirty="0">
                <a:solidFill>
                  <a:srgbClr val="132C4D"/>
                </a:solidFill>
                <a:latin typeface="Tahoma"/>
                <a:cs typeface="Tahoma"/>
              </a:rPr>
              <a:t>f</a:t>
            </a:r>
            <a:r>
              <a:rPr sz="2450" b="1" spc="-35" dirty="0">
                <a:solidFill>
                  <a:srgbClr val="132C4D"/>
                </a:solidFill>
                <a:latin typeface="Tahoma"/>
                <a:cs typeface="Tahoma"/>
              </a:rPr>
              <a:t>e.</a:t>
            </a:r>
            <a:r>
              <a:rPr sz="2450" b="1" spc="40" dirty="0">
                <a:solidFill>
                  <a:srgbClr val="132C4D"/>
                </a:solidFill>
                <a:latin typeface="Tahoma"/>
                <a:cs typeface="Tahoma"/>
              </a:rPr>
              <a:t>o</a:t>
            </a:r>
            <a:r>
              <a:rPr sz="2450" b="1" spc="-5" dirty="0">
                <a:solidFill>
                  <a:srgbClr val="132C4D"/>
                </a:solidFill>
                <a:latin typeface="Tahoma"/>
                <a:cs typeface="Tahoma"/>
              </a:rPr>
              <a:t>r</a:t>
            </a:r>
            <a:r>
              <a:rPr sz="2450" b="1" spc="125" dirty="0">
                <a:solidFill>
                  <a:srgbClr val="132C4D"/>
                </a:solidFill>
                <a:latin typeface="Tahoma"/>
                <a:cs typeface="Tahoma"/>
              </a:rPr>
              <a:t>g</a:t>
            </a:r>
            <a:endParaRPr sz="2450" dirty="0">
              <a:latin typeface="Tahoma"/>
              <a:cs typeface="Tahoma"/>
            </a:endParaRPr>
          </a:p>
        </p:txBody>
      </p:sp>
      <p:grpSp>
        <p:nvGrpSpPr>
          <p:cNvPr id="13" name="Grupo 12">
            <a:extLst>
              <a:ext uri="{FF2B5EF4-FFF2-40B4-BE49-F238E27FC236}">
                <a16:creationId xmlns:a16="http://schemas.microsoft.com/office/drawing/2014/main" id="{82979138-8222-B950-53F0-08FE3FB1CDE4}"/>
              </a:ext>
            </a:extLst>
          </p:cNvPr>
          <p:cNvGrpSpPr/>
          <p:nvPr userDrawn="1"/>
        </p:nvGrpSpPr>
        <p:grpSpPr>
          <a:xfrm>
            <a:off x="10827822" y="6805706"/>
            <a:ext cx="3700873" cy="1149332"/>
            <a:chOff x="10827822" y="6805706"/>
            <a:chExt cx="3700873" cy="1149332"/>
          </a:xfrm>
        </p:grpSpPr>
        <p:grpSp>
          <p:nvGrpSpPr>
            <p:cNvPr id="14" name="object 7">
              <a:extLst>
                <a:ext uri="{FF2B5EF4-FFF2-40B4-BE49-F238E27FC236}">
                  <a16:creationId xmlns:a16="http://schemas.microsoft.com/office/drawing/2014/main" id="{609B8BEA-54A5-3F5E-7DA8-8A018056E75C}"/>
                </a:ext>
              </a:extLst>
            </p:cNvPr>
            <p:cNvGrpSpPr/>
            <p:nvPr/>
          </p:nvGrpSpPr>
          <p:grpSpPr>
            <a:xfrm>
              <a:off x="10879350" y="6805706"/>
              <a:ext cx="3649345" cy="831215"/>
              <a:chOff x="10879350" y="6805706"/>
              <a:chExt cx="3649345" cy="831215"/>
            </a:xfrm>
          </p:grpSpPr>
          <p:sp>
            <p:nvSpPr>
              <p:cNvPr id="28" name="object 8">
                <a:extLst>
                  <a:ext uri="{FF2B5EF4-FFF2-40B4-BE49-F238E27FC236}">
                    <a16:creationId xmlns:a16="http://schemas.microsoft.com/office/drawing/2014/main" id="{47E9DE47-F574-7DF7-3D96-763AD897D31B}"/>
                  </a:ext>
                </a:extLst>
              </p:cNvPr>
              <p:cNvSpPr/>
              <p:nvPr/>
            </p:nvSpPr>
            <p:spPr>
              <a:xfrm>
                <a:off x="12053786" y="7018553"/>
                <a:ext cx="2251075" cy="581025"/>
              </a:xfrm>
              <a:custGeom>
                <a:avLst/>
                <a:gdLst/>
                <a:ahLst/>
                <a:cxnLst/>
                <a:rect l="l" t="t" r="r" b="b"/>
                <a:pathLst>
                  <a:path w="2251075" h="581025">
                    <a:moveTo>
                      <a:pt x="49174" y="569188"/>
                    </a:moveTo>
                    <a:lnTo>
                      <a:pt x="42672" y="561225"/>
                    </a:lnTo>
                    <a:lnTo>
                      <a:pt x="0" y="575449"/>
                    </a:lnTo>
                    <a:lnTo>
                      <a:pt x="7747" y="579386"/>
                    </a:lnTo>
                    <a:lnTo>
                      <a:pt x="16891" y="580656"/>
                    </a:lnTo>
                    <a:lnTo>
                      <a:pt x="24638" y="580656"/>
                    </a:lnTo>
                    <a:lnTo>
                      <a:pt x="37846" y="579259"/>
                    </a:lnTo>
                    <a:lnTo>
                      <a:pt x="46799" y="575322"/>
                    </a:lnTo>
                    <a:lnTo>
                      <a:pt x="49174" y="569188"/>
                    </a:lnTo>
                    <a:close/>
                  </a:path>
                  <a:path w="2251075" h="581025">
                    <a:moveTo>
                      <a:pt x="146304" y="530110"/>
                    </a:moveTo>
                    <a:lnTo>
                      <a:pt x="123202" y="536549"/>
                    </a:lnTo>
                    <a:lnTo>
                      <a:pt x="99644" y="542582"/>
                    </a:lnTo>
                    <a:lnTo>
                      <a:pt x="77063" y="548868"/>
                    </a:lnTo>
                    <a:lnTo>
                      <a:pt x="56896" y="556018"/>
                    </a:lnTo>
                    <a:lnTo>
                      <a:pt x="62103" y="558558"/>
                    </a:lnTo>
                    <a:lnTo>
                      <a:pt x="68580" y="559955"/>
                    </a:lnTo>
                    <a:lnTo>
                      <a:pt x="75057" y="559955"/>
                    </a:lnTo>
                    <a:lnTo>
                      <a:pt x="91998" y="557491"/>
                    </a:lnTo>
                    <a:lnTo>
                      <a:pt x="109677" y="551002"/>
                    </a:lnTo>
                    <a:lnTo>
                      <a:pt x="127863" y="541845"/>
                    </a:lnTo>
                    <a:lnTo>
                      <a:pt x="146304" y="531380"/>
                    </a:lnTo>
                    <a:lnTo>
                      <a:pt x="146304" y="530110"/>
                    </a:lnTo>
                    <a:close/>
                  </a:path>
                  <a:path w="2251075" h="581025">
                    <a:moveTo>
                      <a:pt x="738708" y="277990"/>
                    </a:moveTo>
                    <a:lnTo>
                      <a:pt x="712635" y="219710"/>
                    </a:lnTo>
                    <a:lnTo>
                      <a:pt x="650913" y="190207"/>
                    </a:lnTo>
                    <a:lnTo>
                      <a:pt x="537514" y="165811"/>
                    </a:lnTo>
                    <a:lnTo>
                      <a:pt x="528612" y="163182"/>
                    </a:lnTo>
                    <a:lnTo>
                      <a:pt x="522122" y="159346"/>
                    </a:lnTo>
                    <a:lnTo>
                      <a:pt x="518134" y="153568"/>
                    </a:lnTo>
                    <a:lnTo>
                      <a:pt x="516788" y="145097"/>
                    </a:lnTo>
                    <a:lnTo>
                      <a:pt x="516788" y="103632"/>
                    </a:lnTo>
                    <a:lnTo>
                      <a:pt x="518134" y="94742"/>
                    </a:lnTo>
                    <a:lnTo>
                      <a:pt x="522122" y="88239"/>
                    </a:lnTo>
                    <a:lnTo>
                      <a:pt x="528612" y="84264"/>
                    </a:lnTo>
                    <a:lnTo>
                      <a:pt x="537514" y="82905"/>
                    </a:lnTo>
                    <a:lnTo>
                      <a:pt x="625309" y="82905"/>
                    </a:lnTo>
                    <a:lnTo>
                      <a:pt x="634199" y="84264"/>
                    </a:lnTo>
                    <a:lnTo>
                      <a:pt x="640702" y="88239"/>
                    </a:lnTo>
                    <a:lnTo>
                      <a:pt x="644677" y="94742"/>
                    </a:lnTo>
                    <a:lnTo>
                      <a:pt x="646036" y="103632"/>
                    </a:lnTo>
                    <a:lnTo>
                      <a:pt x="646036" y="137769"/>
                    </a:lnTo>
                    <a:lnTo>
                      <a:pt x="731393" y="137769"/>
                    </a:lnTo>
                    <a:lnTo>
                      <a:pt x="731393" y="86563"/>
                    </a:lnTo>
                    <a:lnTo>
                      <a:pt x="725068" y="51435"/>
                    </a:lnTo>
                    <a:lnTo>
                      <a:pt x="707313" y="24079"/>
                    </a:lnTo>
                    <a:lnTo>
                      <a:pt x="679945" y="6324"/>
                    </a:lnTo>
                    <a:lnTo>
                      <a:pt x="644817" y="0"/>
                    </a:lnTo>
                    <a:lnTo>
                      <a:pt x="515569" y="0"/>
                    </a:lnTo>
                    <a:lnTo>
                      <a:pt x="480428" y="6324"/>
                    </a:lnTo>
                    <a:lnTo>
                      <a:pt x="453072" y="24079"/>
                    </a:lnTo>
                    <a:lnTo>
                      <a:pt x="435317" y="51435"/>
                    </a:lnTo>
                    <a:lnTo>
                      <a:pt x="428993" y="86563"/>
                    </a:lnTo>
                    <a:lnTo>
                      <a:pt x="428993" y="160947"/>
                    </a:lnTo>
                    <a:lnTo>
                      <a:pt x="455053" y="219252"/>
                    </a:lnTo>
                    <a:lnTo>
                      <a:pt x="516788" y="248742"/>
                    </a:lnTo>
                    <a:lnTo>
                      <a:pt x="630186" y="273126"/>
                    </a:lnTo>
                    <a:lnTo>
                      <a:pt x="639076" y="275767"/>
                    </a:lnTo>
                    <a:lnTo>
                      <a:pt x="645579" y="279603"/>
                    </a:lnTo>
                    <a:lnTo>
                      <a:pt x="649554" y="285394"/>
                    </a:lnTo>
                    <a:lnTo>
                      <a:pt x="650913" y="293852"/>
                    </a:lnTo>
                    <a:lnTo>
                      <a:pt x="650913" y="340182"/>
                    </a:lnTo>
                    <a:lnTo>
                      <a:pt x="649554" y="349084"/>
                    </a:lnTo>
                    <a:lnTo>
                      <a:pt x="645579" y="355587"/>
                    </a:lnTo>
                    <a:lnTo>
                      <a:pt x="639076" y="359562"/>
                    </a:lnTo>
                    <a:lnTo>
                      <a:pt x="630186" y="360908"/>
                    </a:lnTo>
                    <a:lnTo>
                      <a:pt x="535076" y="360908"/>
                    </a:lnTo>
                    <a:lnTo>
                      <a:pt x="526173" y="359562"/>
                    </a:lnTo>
                    <a:lnTo>
                      <a:pt x="519684" y="355587"/>
                    </a:lnTo>
                    <a:lnTo>
                      <a:pt x="515696" y="349084"/>
                    </a:lnTo>
                    <a:lnTo>
                      <a:pt x="514350" y="340182"/>
                    </a:lnTo>
                    <a:lnTo>
                      <a:pt x="514350" y="301167"/>
                    </a:lnTo>
                    <a:lnTo>
                      <a:pt x="428993" y="301167"/>
                    </a:lnTo>
                    <a:lnTo>
                      <a:pt x="428993" y="357251"/>
                    </a:lnTo>
                    <a:lnTo>
                      <a:pt x="435317" y="392391"/>
                    </a:lnTo>
                    <a:lnTo>
                      <a:pt x="453072" y="419747"/>
                    </a:lnTo>
                    <a:lnTo>
                      <a:pt x="480428" y="437502"/>
                    </a:lnTo>
                    <a:lnTo>
                      <a:pt x="515569" y="443826"/>
                    </a:lnTo>
                    <a:lnTo>
                      <a:pt x="652119" y="443826"/>
                    </a:lnTo>
                    <a:lnTo>
                      <a:pt x="687260" y="437502"/>
                    </a:lnTo>
                    <a:lnTo>
                      <a:pt x="714629" y="419747"/>
                    </a:lnTo>
                    <a:lnTo>
                      <a:pt x="732383" y="392391"/>
                    </a:lnTo>
                    <a:lnTo>
                      <a:pt x="738708" y="357251"/>
                    </a:lnTo>
                    <a:lnTo>
                      <a:pt x="738708" y="277990"/>
                    </a:lnTo>
                    <a:close/>
                  </a:path>
                  <a:path w="2251075" h="581025">
                    <a:moveTo>
                      <a:pt x="861212" y="352374"/>
                    </a:moveTo>
                    <a:lnTo>
                      <a:pt x="775868" y="352374"/>
                    </a:lnTo>
                    <a:lnTo>
                      <a:pt x="775868" y="441388"/>
                    </a:lnTo>
                    <a:lnTo>
                      <a:pt x="861212" y="441388"/>
                    </a:lnTo>
                    <a:lnTo>
                      <a:pt x="861212" y="352374"/>
                    </a:lnTo>
                    <a:close/>
                  </a:path>
                  <a:path w="2251075" h="581025">
                    <a:moveTo>
                      <a:pt x="1282471" y="441388"/>
                    </a:moveTo>
                    <a:lnTo>
                      <a:pt x="1250645" y="342620"/>
                    </a:lnTo>
                    <a:lnTo>
                      <a:pt x="1223924" y="259702"/>
                    </a:lnTo>
                    <a:lnTo>
                      <a:pt x="1172070" y="98755"/>
                    </a:lnTo>
                    <a:lnTo>
                      <a:pt x="1141031" y="2438"/>
                    </a:lnTo>
                    <a:lnTo>
                      <a:pt x="1135557" y="2438"/>
                    </a:lnTo>
                    <a:lnTo>
                      <a:pt x="1135557" y="259702"/>
                    </a:lnTo>
                    <a:lnTo>
                      <a:pt x="1041666" y="259702"/>
                    </a:lnTo>
                    <a:lnTo>
                      <a:pt x="1089215" y="98755"/>
                    </a:lnTo>
                    <a:lnTo>
                      <a:pt x="1135557" y="259702"/>
                    </a:lnTo>
                    <a:lnTo>
                      <a:pt x="1135557" y="2438"/>
                    </a:lnTo>
                    <a:lnTo>
                      <a:pt x="1038618" y="2438"/>
                    </a:lnTo>
                    <a:lnTo>
                      <a:pt x="897178" y="441388"/>
                    </a:lnTo>
                    <a:lnTo>
                      <a:pt x="988009" y="441388"/>
                    </a:lnTo>
                    <a:lnTo>
                      <a:pt x="1017270" y="342620"/>
                    </a:lnTo>
                    <a:lnTo>
                      <a:pt x="1159332" y="342620"/>
                    </a:lnTo>
                    <a:lnTo>
                      <a:pt x="1187983" y="441388"/>
                    </a:lnTo>
                    <a:lnTo>
                      <a:pt x="1282471" y="441388"/>
                    </a:lnTo>
                    <a:close/>
                  </a:path>
                  <a:path w="2251075" h="581025">
                    <a:moveTo>
                      <a:pt x="1386687" y="352374"/>
                    </a:moveTo>
                    <a:lnTo>
                      <a:pt x="1301343" y="352374"/>
                    </a:lnTo>
                    <a:lnTo>
                      <a:pt x="1301343" y="441388"/>
                    </a:lnTo>
                    <a:lnTo>
                      <a:pt x="1386687" y="441388"/>
                    </a:lnTo>
                    <a:lnTo>
                      <a:pt x="1386687" y="352374"/>
                    </a:lnTo>
                    <a:close/>
                  </a:path>
                  <a:path w="2251075" h="581025">
                    <a:moveTo>
                      <a:pt x="1706740" y="2451"/>
                    </a:moveTo>
                    <a:lnTo>
                      <a:pt x="1419593" y="2451"/>
                    </a:lnTo>
                    <a:lnTo>
                      <a:pt x="1419593" y="85001"/>
                    </a:lnTo>
                    <a:lnTo>
                      <a:pt x="1419593" y="178981"/>
                    </a:lnTo>
                    <a:lnTo>
                      <a:pt x="1419593" y="261531"/>
                    </a:lnTo>
                    <a:lnTo>
                      <a:pt x="1419593" y="441871"/>
                    </a:lnTo>
                    <a:lnTo>
                      <a:pt x="1507388" y="441871"/>
                    </a:lnTo>
                    <a:lnTo>
                      <a:pt x="1507388" y="261531"/>
                    </a:lnTo>
                    <a:lnTo>
                      <a:pt x="1668945" y="261531"/>
                    </a:lnTo>
                    <a:lnTo>
                      <a:pt x="1668945" y="178981"/>
                    </a:lnTo>
                    <a:lnTo>
                      <a:pt x="1507388" y="178981"/>
                    </a:lnTo>
                    <a:lnTo>
                      <a:pt x="1507388" y="85001"/>
                    </a:lnTo>
                    <a:lnTo>
                      <a:pt x="1706740" y="85001"/>
                    </a:lnTo>
                    <a:lnTo>
                      <a:pt x="1706740" y="2451"/>
                    </a:lnTo>
                    <a:close/>
                  </a:path>
                  <a:path w="2251075" h="581025">
                    <a:moveTo>
                      <a:pt x="1782914" y="352374"/>
                    </a:moveTo>
                    <a:lnTo>
                      <a:pt x="1697570" y="352374"/>
                    </a:lnTo>
                    <a:lnTo>
                      <a:pt x="1697570" y="441388"/>
                    </a:lnTo>
                    <a:lnTo>
                      <a:pt x="1782914" y="441388"/>
                    </a:lnTo>
                    <a:lnTo>
                      <a:pt x="1782914" y="352374"/>
                    </a:lnTo>
                    <a:close/>
                  </a:path>
                  <a:path w="2251075" h="581025">
                    <a:moveTo>
                      <a:pt x="2102980" y="2451"/>
                    </a:moveTo>
                    <a:lnTo>
                      <a:pt x="1815833" y="2451"/>
                    </a:lnTo>
                    <a:lnTo>
                      <a:pt x="1815833" y="85001"/>
                    </a:lnTo>
                    <a:lnTo>
                      <a:pt x="1815833" y="175171"/>
                    </a:lnTo>
                    <a:lnTo>
                      <a:pt x="1815833" y="258991"/>
                    </a:lnTo>
                    <a:lnTo>
                      <a:pt x="1815833" y="358051"/>
                    </a:lnTo>
                    <a:lnTo>
                      <a:pt x="1815833" y="441871"/>
                    </a:lnTo>
                    <a:lnTo>
                      <a:pt x="2102980" y="441871"/>
                    </a:lnTo>
                    <a:lnTo>
                      <a:pt x="2102980" y="358051"/>
                    </a:lnTo>
                    <a:lnTo>
                      <a:pt x="1903628" y="358051"/>
                    </a:lnTo>
                    <a:lnTo>
                      <a:pt x="1903628" y="258991"/>
                    </a:lnTo>
                    <a:lnTo>
                      <a:pt x="2065172" y="258991"/>
                    </a:lnTo>
                    <a:lnTo>
                      <a:pt x="2065172" y="175171"/>
                    </a:lnTo>
                    <a:lnTo>
                      <a:pt x="1903628" y="175171"/>
                    </a:lnTo>
                    <a:lnTo>
                      <a:pt x="1903628" y="85001"/>
                    </a:lnTo>
                    <a:lnTo>
                      <a:pt x="2102980" y="85001"/>
                    </a:lnTo>
                    <a:lnTo>
                      <a:pt x="2102980" y="2451"/>
                    </a:lnTo>
                    <a:close/>
                  </a:path>
                  <a:path w="2251075" h="581025">
                    <a:moveTo>
                      <a:pt x="2251075" y="352374"/>
                    </a:moveTo>
                    <a:lnTo>
                      <a:pt x="2165731" y="352374"/>
                    </a:lnTo>
                    <a:lnTo>
                      <a:pt x="2165731" y="441388"/>
                    </a:lnTo>
                    <a:lnTo>
                      <a:pt x="2251075" y="441388"/>
                    </a:lnTo>
                    <a:lnTo>
                      <a:pt x="2251075" y="352374"/>
                    </a:lnTo>
                    <a:close/>
                  </a:path>
                </a:pathLst>
              </a:custGeom>
              <a:solidFill>
                <a:srgbClr val="10416C"/>
              </a:solidFill>
            </p:spPr>
            <p:txBody>
              <a:bodyPr wrap="square" lIns="0" tIns="0" rIns="0" bIns="0" rtlCol="0"/>
              <a:lstStyle/>
              <a:p>
                <a:endParaRPr/>
              </a:p>
            </p:txBody>
          </p:sp>
          <p:sp>
            <p:nvSpPr>
              <p:cNvPr id="29" name="object 9">
                <a:extLst>
                  <a:ext uri="{FF2B5EF4-FFF2-40B4-BE49-F238E27FC236}">
                    <a16:creationId xmlns:a16="http://schemas.microsoft.com/office/drawing/2014/main" id="{1D54F290-C458-1964-372D-4BDB02CFD4AE}"/>
                  </a:ext>
                </a:extLst>
              </p:cNvPr>
              <p:cNvSpPr/>
              <p:nvPr/>
            </p:nvSpPr>
            <p:spPr>
              <a:xfrm>
                <a:off x="12128097" y="6830598"/>
                <a:ext cx="2400300" cy="806450"/>
              </a:xfrm>
              <a:custGeom>
                <a:avLst/>
                <a:gdLst/>
                <a:ahLst/>
                <a:cxnLst/>
                <a:rect l="l" t="t" r="r" b="b"/>
                <a:pathLst>
                  <a:path w="2400300" h="806450">
                    <a:moveTo>
                      <a:pt x="2400033" y="0"/>
                    </a:moveTo>
                    <a:lnTo>
                      <a:pt x="259715" y="0"/>
                    </a:lnTo>
                    <a:lnTo>
                      <a:pt x="278902" y="33845"/>
                    </a:lnTo>
                    <a:lnTo>
                      <a:pt x="290931" y="60928"/>
                    </a:lnTo>
                    <a:lnTo>
                      <a:pt x="298750" y="91773"/>
                    </a:lnTo>
                    <a:lnTo>
                      <a:pt x="299466" y="127000"/>
                    </a:lnTo>
                    <a:lnTo>
                      <a:pt x="2273033" y="127000"/>
                    </a:lnTo>
                    <a:lnTo>
                      <a:pt x="2273033" y="637794"/>
                    </a:lnTo>
                    <a:lnTo>
                      <a:pt x="2269802" y="653813"/>
                    </a:lnTo>
                    <a:lnTo>
                      <a:pt x="2261001" y="666892"/>
                    </a:lnTo>
                    <a:lnTo>
                      <a:pt x="2247964" y="675709"/>
                    </a:lnTo>
                    <a:lnTo>
                      <a:pt x="2232025" y="678942"/>
                    </a:lnTo>
                    <a:lnTo>
                      <a:pt x="287896" y="678942"/>
                    </a:lnTo>
                    <a:lnTo>
                      <a:pt x="182232" y="714121"/>
                    </a:lnTo>
                    <a:lnTo>
                      <a:pt x="176657" y="716661"/>
                    </a:lnTo>
                    <a:lnTo>
                      <a:pt x="170825" y="718954"/>
                    </a:lnTo>
                    <a:lnTo>
                      <a:pt x="160913" y="722344"/>
                    </a:lnTo>
                    <a:lnTo>
                      <a:pt x="122796" y="734314"/>
                    </a:lnTo>
                    <a:lnTo>
                      <a:pt x="122796" y="748665"/>
                    </a:lnTo>
                    <a:lnTo>
                      <a:pt x="77088" y="774854"/>
                    </a:lnTo>
                    <a:lnTo>
                      <a:pt x="32995" y="793865"/>
                    </a:lnTo>
                    <a:lnTo>
                      <a:pt x="9258" y="798322"/>
                    </a:lnTo>
                    <a:lnTo>
                      <a:pt x="6464" y="801116"/>
                    </a:lnTo>
                    <a:lnTo>
                      <a:pt x="3416" y="803656"/>
                    </a:lnTo>
                    <a:lnTo>
                      <a:pt x="0" y="805942"/>
                    </a:lnTo>
                    <a:lnTo>
                      <a:pt x="2232025" y="805942"/>
                    </a:lnTo>
                    <a:lnTo>
                      <a:pt x="2276656" y="799924"/>
                    </a:lnTo>
                    <a:lnTo>
                      <a:pt x="2316781" y="782950"/>
                    </a:lnTo>
                    <a:lnTo>
                      <a:pt x="2350790" y="756634"/>
                    </a:lnTo>
                    <a:lnTo>
                      <a:pt x="2377074" y="722592"/>
                    </a:lnTo>
                    <a:lnTo>
                      <a:pt x="2394025" y="682440"/>
                    </a:lnTo>
                    <a:lnTo>
                      <a:pt x="2400033" y="637794"/>
                    </a:lnTo>
                    <a:lnTo>
                      <a:pt x="2400033" y="0"/>
                    </a:lnTo>
                    <a:close/>
                  </a:path>
                </a:pathLst>
              </a:custGeom>
              <a:solidFill>
                <a:srgbClr val="FFBB29"/>
              </a:solidFill>
            </p:spPr>
            <p:txBody>
              <a:bodyPr wrap="square" lIns="0" tIns="0" rIns="0" bIns="0" rtlCol="0"/>
              <a:lstStyle/>
              <a:p>
                <a:endParaRPr dirty="0"/>
              </a:p>
            </p:txBody>
          </p:sp>
          <p:sp>
            <p:nvSpPr>
              <p:cNvPr id="30" name="object 10">
                <a:extLst>
                  <a:ext uri="{FF2B5EF4-FFF2-40B4-BE49-F238E27FC236}">
                    <a16:creationId xmlns:a16="http://schemas.microsoft.com/office/drawing/2014/main" id="{12DEF091-A181-1E42-2C3E-03D36434C65E}"/>
                  </a:ext>
                </a:extLst>
              </p:cNvPr>
              <p:cNvSpPr/>
              <p:nvPr/>
            </p:nvSpPr>
            <p:spPr>
              <a:xfrm>
                <a:off x="10879341" y="6805713"/>
                <a:ext cx="1497330" cy="815975"/>
              </a:xfrm>
              <a:custGeom>
                <a:avLst/>
                <a:gdLst/>
                <a:ahLst/>
                <a:cxnLst/>
                <a:rect l="l" t="t" r="r" b="b"/>
                <a:pathLst>
                  <a:path w="1497329" h="815975">
                    <a:moveTo>
                      <a:pt x="743419" y="502234"/>
                    </a:moveTo>
                    <a:lnTo>
                      <a:pt x="734225" y="502615"/>
                    </a:lnTo>
                    <a:lnTo>
                      <a:pt x="729018" y="511124"/>
                    </a:lnTo>
                    <a:lnTo>
                      <a:pt x="726490" y="524256"/>
                    </a:lnTo>
                    <a:lnTo>
                      <a:pt x="725309" y="538480"/>
                    </a:lnTo>
                    <a:lnTo>
                      <a:pt x="736955" y="546239"/>
                    </a:lnTo>
                    <a:lnTo>
                      <a:pt x="743419" y="502234"/>
                    </a:lnTo>
                    <a:close/>
                  </a:path>
                  <a:path w="1497329" h="815975">
                    <a:moveTo>
                      <a:pt x="1090295" y="97129"/>
                    </a:moveTo>
                    <a:lnTo>
                      <a:pt x="1069746" y="75120"/>
                    </a:lnTo>
                    <a:lnTo>
                      <a:pt x="1066139" y="71247"/>
                    </a:lnTo>
                    <a:lnTo>
                      <a:pt x="1054049" y="58293"/>
                    </a:lnTo>
                    <a:lnTo>
                      <a:pt x="1045578" y="62496"/>
                    </a:lnTo>
                    <a:lnTo>
                      <a:pt x="1033830" y="66700"/>
                    </a:lnTo>
                    <a:lnTo>
                      <a:pt x="1021842" y="69951"/>
                    </a:lnTo>
                    <a:lnTo>
                      <a:pt x="1012647" y="71247"/>
                    </a:lnTo>
                    <a:lnTo>
                      <a:pt x="1010056" y="66052"/>
                    </a:lnTo>
                    <a:lnTo>
                      <a:pt x="1035939" y="47942"/>
                    </a:lnTo>
                    <a:lnTo>
                      <a:pt x="1016825" y="37973"/>
                    </a:lnTo>
                    <a:lnTo>
                      <a:pt x="995819" y="32131"/>
                    </a:lnTo>
                    <a:lnTo>
                      <a:pt x="995819" y="75120"/>
                    </a:lnTo>
                    <a:lnTo>
                      <a:pt x="995286" y="86690"/>
                    </a:lnTo>
                    <a:lnTo>
                      <a:pt x="990638" y="93878"/>
                    </a:lnTo>
                    <a:lnTo>
                      <a:pt x="983068" y="99136"/>
                    </a:lnTo>
                    <a:lnTo>
                      <a:pt x="973810" y="104889"/>
                    </a:lnTo>
                    <a:lnTo>
                      <a:pt x="971219" y="93243"/>
                    </a:lnTo>
                    <a:lnTo>
                      <a:pt x="995819" y="75120"/>
                    </a:lnTo>
                    <a:lnTo>
                      <a:pt x="995819" y="32131"/>
                    </a:lnTo>
                    <a:lnTo>
                      <a:pt x="992733" y="31267"/>
                    </a:lnTo>
                    <a:lnTo>
                      <a:pt x="964044" y="27736"/>
                    </a:lnTo>
                    <a:lnTo>
                      <a:pt x="931100" y="27228"/>
                    </a:lnTo>
                    <a:lnTo>
                      <a:pt x="911110" y="29121"/>
                    </a:lnTo>
                    <a:lnTo>
                      <a:pt x="892581" y="32727"/>
                    </a:lnTo>
                    <a:lnTo>
                      <a:pt x="882497" y="35902"/>
                    </a:lnTo>
                    <a:lnTo>
                      <a:pt x="882497" y="203936"/>
                    </a:lnTo>
                    <a:lnTo>
                      <a:pt x="881913" y="207137"/>
                    </a:lnTo>
                    <a:lnTo>
                      <a:pt x="858621" y="240792"/>
                    </a:lnTo>
                    <a:lnTo>
                      <a:pt x="857326" y="235610"/>
                    </a:lnTo>
                    <a:lnTo>
                      <a:pt x="856030" y="234315"/>
                    </a:lnTo>
                    <a:lnTo>
                      <a:pt x="854735" y="233019"/>
                    </a:lnTo>
                    <a:lnTo>
                      <a:pt x="850849" y="233680"/>
                    </a:lnTo>
                    <a:lnTo>
                      <a:pt x="850849" y="249847"/>
                    </a:lnTo>
                    <a:lnTo>
                      <a:pt x="848258" y="253733"/>
                    </a:lnTo>
                    <a:lnTo>
                      <a:pt x="821080" y="295148"/>
                    </a:lnTo>
                    <a:lnTo>
                      <a:pt x="816991" y="286918"/>
                    </a:lnTo>
                    <a:lnTo>
                      <a:pt x="821397" y="273951"/>
                    </a:lnTo>
                    <a:lnTo>
                      <a:pt x="830173" y="259283"/>
                    </a:lnTo>
                    <a:lnTo>
                      <a:pt x="841794" y="242087"/>
                    </a:lnTo>
                    <a:lnTo>
                      <a:pt x="850849" y="249847"/>
                    </a:lnTo>
                    <a:lnTo>
                      <a:pt x="850849" y="233680"/>
                    </a:lnTo>
                    <a:lnTo>
                      <a:pt x="846975" y="234315"/>
                    </a:lnTo>
                    <a:lnTo>
                      <a:pt x="872858" y="200672"/>
                    </a:lnTo>
                    <a:lnTo>
                      <a:pt x="877366" y="198031"/>
                    </a:lnTo>
                    <a:lnTo>
                      <a:pt x="880783" y="200025"/>
                    </a:lnTo>
                    <a:lnTo>
                      <a:pt x="882497" y="203936"/>
                    </a:lnTo>
                    <a:lnTo>
                      <a:pt x="882497" y="35902"/>
                    </a:lnTo>
                    <a:lnTo>
                      <a:pt x="876490" y="37782"/>
                    </a:lnTo>
                    <a:lnTo>
                      <a:pt x="863790" y="44056"/>
                    </a:lnTo>
                    <a:lnTo>
                      <a:pt x="854735" y="53517"/>
                    </a:lnTo>
                    <a:lnTo>
                      <a:pt x="854735" y="80289"/>
                    </a:lnTo>
                    <a:lnTo>
                      <a:pt x="832739" y="108775"/>
                    </a:lnTo>
                    <a:lnTo>
                      <a:pt x="827544" y="110058"/>
                    </a:lnTo>
                    <a:lnTo>
                      <a:pt x="823671" y="104889"/>
                    </a:lnTo>
                    <a:lnTo>
                      <a:pt x="822375" y="102298"/>
                    </a:lnTo>
                    <a:lnTo>
                      <a:pt x="828230" y="93243"/>
                    </a:lnTo>
                    <a:lnTo>
                      <a:pt x="833856" y="85788"/>
                    </a:lnTo>
                    <a:lnTo>
                      <a:pt x="839304" y="79717"/>
                    </a:lnTo>
                    <a:lnTo>
                      <a:pt x="844384" y="75120"/>
                    </a:lnTo>
                    <a:lnTo>
                      <a:pt x="854735" y="80289"/>
                    </a:lnTo>
                    <a:lnTo>
                      <a:pt x="854735" y="53517"/>
                    </a:lnTo>
                    <a:lnTo>
                      <a:pt x="825017" y="84518"/>
                    </a:lnTo>
                    <a:lnTo>
                      <a:pt x="786180" y="130009"/>
                    </a:lnTo>
                    <a:lnTo>
                      <a:pt x="748919" y="177368"/>
                    </a:lnTo>
                    <a:lnTo>
                      <a:pt x="714895" y="223431"/>
                    </a:lnTo>
                    <a:lnTo>
                      <a:pt x="685761" y="265049"/>
                    </a:lnTo>
                    <a:lnTo>
                      <a:pt x="663181" y="299034"/>
                    </a:lnTo>
                    <a:lnTo>
                      <a:pt x="655408" y="293852"/>
                    </a:lnTo>
                    <a:lnTo>
                      <a:pt x="691362" y="232943"/>
                    </a:lnTo>
                    <a:lnTo>
                      <a:pt x="719175" y="191998"/>
                    </a:lnTo>
                    <a:lnTo>
                      <a:pt x="752957" y="145529"/>
                    </a:lnTo>
                    <a:lnTo>
                      <a:pt x="792581" y="96520"/>
                    </a:lnTo>
                    <a:lnTo>
                      <a:pt x="837907" y="47942"/>
                    </a:lnTo>
                    <a:lnTo>
                      <a:pt x="810729" y="51816"/>
                    </a:lnTo>
                    <a:lnTo>
                      <a:pt x="778344" y="82981"/>
                    </a:lnTo>
                    <a:lnTo>
                      <a:pt x="753872" y="114084"/>
                    </a:lnTo>
                    <a:lnTo>
                      <a:pt x="725436" y="153149"/>
                    </a:lnTo>
                    <a:lnTo>
                      <a:pt x="694207" y="198374"/>
                    </a:lnTo>
                    <a:lnTo>
                      <a:pt x="661352" y="247980"/>
                    </a:lnTo>
                    <a:lnTo>
                      <a:pt x="628053" y="300164"/>
                    </a:lnTo>
                    <a:lnTo>
                      <a:pt x="595477" y="353161"/>
                    </a:lnTo>
                    <a:lnTo>
                      <a:pt x="564807" y="405168"/>
                    </a:lnTo>
                    <a:lnTo>
                      <a:pt x="554647" y="361137"/>
                    </a:lnTo>
                    <a:lnTo>
                      <a:pt x="543775" y="313105"/>
                    </a:lnTo>
                    <a:lnTo>
                      <a:pt x="539267" y="295148"/>
                    </a:lnTo>
                    <a:lnTo>
                      <a:pt x="532409" y="267741"/>
                    </a:lnTo>
                    <a:lnTo>
                      <a:pt x="520801" y="231724"/>
                    </a:lnTo>
                    <a:lnTo>
                      <a:pt x="493128" y="193509"/>
                    </a:lnTo>
                    <a:lnTo>
                      <a:pt x="462216" y="167716"/>
                    </a:lnTo>
                    <a:lnTo>
                      <a:pt x="447027" y="155041"/>
                    </a:lnTo>
                    <a:lnTo>
                      <a:pt x="415328" y="134658"/>
                    </a:lnTo>
                    <a:lnTo>
                      <a:pt x="397040" y="122885"/>
                    </a:lnTo>
                    <a:lnTo>
                      <a:pt x="361607" y="105511"/>
                    </a:lnTo>
                    <a:lnTo>
                      <a:pt x="361607" y="142417"/>
                    </a:lnTo>
                    <a:lnTo>
                      <a:pt x="353898" y="151498"/>
                    </a:lnTo>
                    <a:lnTo>
                      <a:pt x="344614" y="161671"/>
                    </a:lnTo>
                    <a:lnTo>
                      <a:pt x="334111" y="167716"/>
                    </a:lnTo>
                    <a:lnTo>
                      <a:pt x="322770" y="164414"/>
                    </a:lnTo>
                    <a:lnTo>
                      <a:pt x="351256" y="134658"/>
                    </a:lnTo>
                    <a:lnTo>
                      <a:pt x="361607" y="142417"/>
                    </a:lnTo>
                    <a:lnTo>
                      <a:pt x="361607" y="105511"/>
                    </a:lnTo>
                    <a:lnTo>
                      <a:pt x="303288" y="158762"/>
                    </a:lnTo>
                    <a:lnTo>
                      <a:pt x="274116" y="188709"/>
                    </a:lnTo>
                    <a:lnTo>
                      <a:pt x="244106" y="220510"/>
                    </a:lnTo>
                    <a:lnTo>
                      <a:pt x="213614" y="254355"/>
                    </a:lnTo>
                    <a:lnTo>
                      <a:pt x="182981" y="290449"/>
                    </a:lnTo>
                    <a:lnTo>
                      <a:pt x="152577" y="329006"/>
                    </a:lnTo>
                    <a:lnTo>
                      <a:pt x="122732" y="370217"/>
                    </a:lnTo>
                    <a:lnTo>
                      <a:pt x="93802" y="414286"/>
                    </a:lnTo>
                    <a:lnTo>
                      <a:pt x="66141" y="461403"/>
                    </a:lnTo>
                    <a:lnTo>
                      <a:pt x="40093" y="511797"/>
                    </a:lnTo>
                    <a:lnTo>
                      <a:pt x="16027" y="565658"/>
                    </a:lnTo>
                    <a:lnTo>
                      <a:pt x="0" y="618807"/>
                    </a:lnTo>
                    <a:lnTo>
                      <a:pt x="1790" y="644613"/>
                    </a:lnTo>
                    <a:lnTo>
                      <a:pt x="9550" y="701560"/>
                    </a:lnTo>
                    <a:lnTo>
                      <a:pt x="22352" y="719594"/>
                    </a:lnTo>
                    <a:lnTo>
                      <a:pt x="38188" y="751713"/>
                    </a:lnTo>
                    <a:lnTo>
                      <a:pt x="58153" y="782370"/>
                    </a:lnTo>
                    <a:lnTo>
                      <a:pt x="83337" y="796048"/>
                    </a:lnTo>
                    <a:lnTo>
                      <a:pt x="119570" y="796048"/>
                    </a:lnTo>
                    <a:lnTo>
                      <a:pt x="141414" y="762939"/>
                    </a:lnTo>
                    <a:lnTo>
                      <a:pt x="163347" y="722960"/>
                    </a:lnTo>
                    <a:lnTo>
                      <a:pt x="185432" y="677697"/>
                    </a:lnTo>
                    <a:lnTo>
                      <a:pt x="207733" y="628764"/>
                    </a:lnTo>
                    <a:lnTo>
                      <a:pt x="230352" y="577761"/>
                    </a:lnTo>
                    <a:lnTo>
                      <a:pt x="253339" y="526313"/>
                    </a:lnTo>
                    <a:lnTo>
                      <a:pt x="276796" y="476008"/>
                    </a:lnTo>
                    <a:lnTo>
                      <a:pt x="300774" y="428472"/>
                    </a:lnTo>
                    <a:lnTo>
                      <a:pt x="296887" y="407758"/>
                    </a:lnTo>
                    <a:lnTo>
                      <a:pt x="324040" y="366318"/>
                    </a:lnTo>
                    <a:lnTo>
                      <a:pt x="353999" y="333489"/>
                    </a:lnTo>
                    <a:lnTo>
                      <a:pt x="385165" y="309638"/>
                    </a:lnTo>
                    <a:lnTo>
                      <a:pt x="415963" y="295148"/>
                    </a:lnTo>
                    <a:lnTo>
                      <a:pt x="422440" y="345630"/>
                    </a:lnTo>
                    <a:lnTo>
                      <a:pt x="422757" y="391261"/>
                    </a:lnTo>
                    <a:lnTo>
                      <a:pt x="418223" y="434124"/>
                    </a:lnTo>
                    <a:lnTo>
                      <a:pt x="418071" y="481584"/>
                    </a:lnTo>
                    <a:lnTo>
                      <a:pt x="431495" y="541070"/>
                    </a:lnTo>
                    <a:lnTo>
                      <a:pt x="435178" y="567156"/>
                    </a:lnTo>
                    <a:lnTo>
                      <a:pt x="434733" y="599313"/>
                    </a:lnTo>
                    <a:lnTo>
                      <a:pt x="433311" y="632434"/>
                    </a:lnTo>
                    <a:lnTo>
                      <a:pt x="434086" y="661428"/>
                    </a:lnTo>
                    <a:lnTo>
                      <a:pt x="443318" y="716965"/>
                    </a:lnTo>
                    <a:lnTo>
                      <a:pt x="458508" y="756246"/>
                    </a:lnTo>
                    <a:lnTo>
                      <a:pt x="487045" y="783386"/>
                    </a:lnTo>
                    <a:lnTo>
                      <a:pt x="536333" y="802525"/>
                    </a:lnTo>
                    <a:lnTo>
                      <a:pt x="544106" y="784402"/>
                    </a:lnTo>
                    <a:lnTo>
                      <a:pt x="602348" y="811580"/>
                    </a:lnTo>
                    <a:lnTo>
                      <a:pt x="613054" y="784402"/>
                    </a:lnTo>
                    <a:lnTo>
                      <a:pt x="620204" y="766254"/>
                    </a:lnTo>
                    <a:lnTo>
                      <a:pt x="655904" y="676643"/>
                    </a:lnTo>
                    <a:lnTo>
                      <a:pt x="673227" y="632409"/>
                    </a:lnTo>
                    <a:lnTo>
                      <a:pt x="689864" y="588581"/>
                    </a:lnTo>
                    <a:lnTo>
                      <a:pt x="705586" y="545185"/>
                    </a:lnTo>
                    <a:lnTo>
                      <a:pt x="720128" y="502234"/>
                    </a:lnTo>
                    <a:lnTo>
                      <a:pt x="725398" y="494169"/>
                    </a:lnTo>
                    <a:lnTo>
                      <a:pt x="733221" y="487184"/>
                    </a:lnTo>
                    <a:lnTo>
                      <a:pt x="740321" y="480936"/>
                    </a:lnTo>
                    <a:lnTo>
                      <a:pt x="743419" y="475056"/>
                    </a:lnTo>
                    <a:lnTo>
                      <a:pt x="747610" y="461772"/>
                    </a:lnTo>
                    <a:lnTo>
                      <a:pt x="749731" y="449326"/>
                    </a:lnTo>
                    <a:lnTo>
                      <a:pt x="751611" y="438111"/>
                    </a:lnTo>
                    <a:lnTo>
                      <a:pt x="755065" y="428472"/>
                    </a:lnTo>
                    <a:lnTo>
                      <a:pt x="777316" y="395452"/>
                    </a:lnTo>
                    <a:lnTo>
                      <a:pt x="809675" y="339636"/>
                    </a:lnTo>
                    <a:lnTo>
                      <a:pt x="815911" y="308089"/>
                    </a:lnTo>
                    <a:lnTo>
                      <a:pt x="821321" y="307365"/>
                    </a:lnTo>
                    <a:lnTo>
                      <a:pt x="826262" y="310032"/>
                    </a:lnTo>
                    <a:lnTo>
                      <a:pt x="831189" y="311721"/>
                    </a:lnTo>
                    <a:lnTo>
                      <a:pt x="836612" y="308089"/>
                    </a:lnTo>
                    <a:lnTo>
                      <a:pt x="837196" y="307365"/>
                    </a:lnTo>
                    <a:lnTo>
                      <a:pt x="843953" y="299034"/>
                    </a:lnTo>
                    <a:lnTo>
                      <a:pt x="847115" y="295148"/>
                    </a:lnTo>
                    <a:lnTo>
                      <a:pt x="867918" y="269506"/>
                    </a:lnTo>
                    <a:lnTo>
                      <a:pt x="894346" y="242087"/>
                    </a:lnTo>
                    <a:lnTo>
                      <a:pt x="941603" y="198031"/>
                    </a:lnTo>
                    <a:lnTo>
                      <a:pt x="982980" y="164668"/>
                    </a:lnTo>
                    <a:lnTo>
                      <a:pt x="1022121" y="136677"/>
                    </a:lnTo>
                    <a:lnTo>
                      <a:pt x="1058519" y="113830"/>
                    </a:lnTo>
                    <a:lnTo>
                      <a:pt x="1065707" y="110058"/>
                    </a:lnTo>
                    <a:lnTo>
                      <a:pt x="1075537" y="104889"/>
                    </a:lnTo>
                    <a:lnTo>
                      <a:pt x="1090295" y="97129"/>
                    </a:lnTo>
                    <a:close/>
                  </a:path>
                  <a:path w="1497329" h="815975">
                    <a:moveTo>
                      <a:pt x="1223619" y="782027"/>
                    </a:moveTo>
                    <a:lnTo>
                      <a:pt x="1217117" y="774065"/>
                    </a:lnTo>
                    <a:lnTo>
                      <a:pt x="1174445" y="788289"/>
                    </a:lnTo>
                    <a:lnTo>
                      <a:pt x="1182192" y="792226"/>
                    </a:lnTo>
                    <a:lnTo>
                      <a:pt x="1191336" y="793496"/>
                    </a:lnTo>
                    <a:lnTo>
                      <a:pt x="1199083" y="793496"/>
                    </a:lnTo>
                    <a:lnTo>
                      <a:pt x="1212291" y="792099"/>
                    </a:lnTo>
                    <a:lnTo>
                      <a:pt x="1221244" y="788162"/>
                    </a:lnTo>
                    <a:lnTo>
                      <a:pt x="1223619" y="782027"/>
                    </a:lnTo>
                    <a:close/>
                  </a:path>
                  <a:path w="1497329" h="815975">
                    <a:moveTo>
                      <a:pt x="1320749" y="742950"/>
                    </a:moveTo>
                    <a:lnTo>
                      <a:pt x="1297647" y="749388"/>
                    </a:lnTo>
                    <a:lnTo>
                      <a:pt x="1274089" y="755421"/>
                    </a:lnTo>
                    <a:lnTo>
                      <a:pt x="1251508" y="761707"/>
                    </a:lnTo>
                    <a:lnTo>
                      <a:pt x="1231341" y="768858"/>
                    </a:lnTo>
                    <a:lnTo>
                      <a:pt x="1236548" y="771398"/>
                    </a:lnTo>
                    <a:lnTo>
                      <a:pt x="1243025" y="772795"/>
                    </a:lnTo>
                    <a:lnTo>
                      <a:pt x="1249502" y="772795"/>
                    </a:lnTo>
                    <a:lnTo>
                      <a:pt x="1266444" y="770331"/>
                    </a:lnTo>
                    <a:lnTo>
                      <a:pt x="1284122" y="763841"/>
                    </a:lnTo>
                    <a:lnTo>
                      <a:pt x="1302308" y="754684"/>
                    </a:lnTo>
                    <a:lnTo>
                      <a:pt x="1320749" y="744220"/>
                    </a:lnTo>
                    <a:lnTo>
                      <a:pt x="1320749" y="742950"/>
                    </a:lnTo>
                    <a:close/>
                  </a:path>
                  <a:path w="1497329" h="815975">
                    <a:moveTo>
                      <a:pt x="1497025" y="151892"/>
                    </a:moveTo>
                    <a:lnTo>
                      <a:pt x="1495704" y="116078"/>
                    </a:lnTo>
                    <a:lnTo>
                      <a:pt x="1483918" y="84670"/>
                    </a:lnTo>
                    <a:lnTo>
                      <a:pt x="1467307" y="55130"/>
                    </a:lnTo>
                    <a:lnTo>
                      <a:pt x="1451432" y="24638"/>
                    </a:lnTo>
                    <a:lnTo>
                      <a:pt x="1435112" y="16446"/>
                    </a:lnTo>
                    <a:lnTo>
                      <a:pt x="1416977" y="8458"/>
                    </a:lnTo>
                    <a:lnTo>
                      <a:pt x="1399565" y="2400"/>
                    </a:lnTo>
                    <a:lnTo>
                      <a:pt x="1385392" y="0"/>
                    </a:lnTo>
                    <a:lnTo>
                      <a:pt x="1374457" y="1714"/>
                    </a:lnTo>
                    <a:lnTo>
                      <a:pt x="1318590" y="24892"/>
                    </a:lnTo>
                    <a:lnTo>
                      <a:pt x="1264107" y="54737"/>
                    </a:lnTo>
                    <a:lnTo>
                      <a:pt x="1212138" y="87198"/>
                    </a:lnTo>
                    <a:lnTo>
                      <a:pt x="1161186" y="123024"/>
                    </a:lnTo>
                    <a:lnTo>
                      <a:pt x="1115733" y="159918"/>
                    </a:lnTo>
                    <a:lnTo>
                      <a:pt x="1080262" y="195618"/>
                    </a:lnTo>
                    <a:lnTo>
                      <a:pt x="1059256" y="227838"/>
                    </a:lnTo>
                    <a:lnTo>
                      <a:pt x="1050239" y="227838"/>
                    </a:lnTo>
                    <a:lnTo>
                      <a:pt x="1052474" y="246938"/>
                    </a:lnTo>
                    <a:lnTo>
                      <a:pt x="1054227" y="256209"/>
                    </a:lnTo>
                    <a:lnTo>
                      <a:pt x="1056716" y="264033"/>
                    </a:lnTo>
                    <a:lnTo>
                      <a:pt x="1041095" y="264033"/>
                    </a:lnTo>
                    <a:lnTo>
                      <a:pt x="1028395" y="274548"/>
                    </a:lnTo>
                    <a:lnTo>
                      <a:pt x="998156" y="320827"/>
                    </a:lnTo>
                    <a:lnTo>
                      <a:pt x="985469" y="331343"/>
                    </a:lnTo>
                    <a:lnTo>
                      <a:pt x="978560" y="328307"/>
                    </a:lnTo>
                    <a:lnTo>
                      <a:pt x="979792" y="321627"/>
                    </a:lnTo>
                    <a:lnTo>
                      <a:pt x="981303" y="314947"/>
                    </a:lnTo>
                    <a:lnTo>
                      <a:pt x="975182" y="311912"/>
                    </a:lnTo>
                    <a:lnTo>
                      <a:pt x="931113" y="362077"/>
                    </a:lnTo>
                    <a:lnTo>
                      <a:pt x="903427" y="408025"/>
                    </a:lnTo>
                    <a:lnTo>
                      <a:pt x="879424" y="453009"/>
                    </a:lnTo>
                    <a:lnTo>
                      <a:pt x="877150" y="464350"/>
                    </a:lnTo>
                    <a:lnTo>
                      <a:pt x="877773" y="476364"/>
                    </a:lnTo>
                    <a:lnTo>
                      <a:pt x="877925" y="488353"/>
                    </a:lnTo>
                    <a:lnTo>
                      <a:pt x="874217" y="499618"/>
                    </a:lnTo>
                    <a:lnTo>
                      <a:pt x="861250" y="491871"/>
                    </a:lnTo>
                    <a:lnTo>
                      <a:pt x="860729" y="512114"/>
                    </a:lnTo>
                    <a:lnTo>
                      <a:pt x="858024" y="531507"/>
                    </a:lnTo>
                    <a:lnTo>
                      <a:pt x="851408" y="549211"/>
                    </a:lnTo>
                    <a:lnTo>
                      <a:pt x="839165" y="564388"/>
                    </a:lnTo>
                    <a:lnTo>
                      <a:pt x="839165" y="599313"/>
                    </a:lnTo>
                    <a:lnTo>
                      <a:pt x="848309" y="643255"/>
                    </a:lnTo>
                    <a:lnTo>
                      <a:pt x="884847" y="704469"/>
                    </a:lnTo>
                    <a:lnTo>
                      <a:pt x="909815" y="741629"/>
                    </a:lnTo>
                    <a:lnTo>
                      <a:pt x="931100" y="767588"/>
                    </a:lnTo>
                    <a:lnTo>
                      <a:pt x="934161" y="767207"/>
                    </a:lnTo>
                    <a:lnTo>
                      <a:pt x="939749" y="766953"/>
                    </a:lnTo>
                    <a:lnTo>
                      <a:pt x="961263" y="771296"/>
                    </a:lnTo>
                    <a:lnTo>
                      <a:pt x="977569" y="780859"/>
                    </a:lnTo>
                    <a:lnTo>
                      <a:pt x="992860" y="790422"/>
                    </a:lnTo>
                    <a:lnTo>
                      <a:pt x="1011377" y="794766"/>
                    </a:lnTo>
                    <a:lnTo>
                      <a:pt x="1014425" y="794766"/>
                    </a:lnTo>
                    <a:lnTo>
                      <a:pt x="1017333" y="795909"/>
                    </a:lnTo>
                    <a:lnTo>
                      <a:pt x="1020267" y="797560"/>
                    </a:lnTo>
                    <a:lnTo>
                      <a:pt x="1027493" y="802767"/>
                    </a:lnTo>
                    <a:lnTo>
                      <a:pt x="1034783" y="808659"/>
                    </a:lnTo>
                    <a:lnTo>
                      <a:pt x="1042301" y="813473"/>
                    </a:lnTo>
                    <a:lnTo>
                      <a:pt x="1050239" y="815467"/>
                    </a:lnTo>
                    <a:lnTo>
                      <a:pt x="1074318" y="813536"/>
                    </a:lnTo>
                    <a:lnTo>
                      <a:pt x="1100340" y="808812"/>
                    </a:lnTo>
                    <a:lnTo>
                      <a:pt x="1125893" y="802868"/>
                    </a:lnTo>
                    <a:lnTo>
                      <a:pt x="1148537" y="797306"/>
                    </a:lnTo>
                    <a:lnTo>
                      <a:pt x="1145692" y="789990"/>
                    </a:lnTo>
                    <a:lnTo>
                      <a:pt x="1148067" y="782281"/>
                    </a:lnTo>
                    <a:lnTo>
                      <a:pt x="1154569" y="775296"/>
                    </a:lnTo>
                    <a:lnTo>
                      <a:pt x="1164158" y="770128"/>
                    </a:lnTo>
                    <a:lnTo>
                      <a:pt x="1218819" y="753033"/>
                    </a:lnTo>
                    <a:lnTo>
                      <a:pt x="1388325" y="700747"/>
                    </a:lnTo>
                    <a:lnTo>
                      <a:pt x="1404823" y="695071"/>
                    </a:lnTo>
                    <a:lnTo>
                      <a:pt x="1395806" y="682117"/>
                    </a:lnTo>
                    <a:lnTo>
                      <a:pt x="1392148" y="671576"/>
                    </a:lnTo>
                    <a:lnTo>
                      <a:pt x="1396758" y="664527"/>
                    </a:lnTo>
                    <a:lnTo>
                      <a:pt x="1406702" y="660146"/>
                    </a:lnTo>
                    <a:lnTo>
                      <a:pt x="1419047" y="657606"/>
                    </a:lnTo>
                    <a:lnTo>
                      <a:pt x="1486357" y="647192"/>
                    </a:lnTo>
                    <a:lnTo>
                      <a:pt x="1472133" y="638175"/>
                    </a:lnTo>
                    <a:lnTo>
                      <a:pt x="1441018" y="641985"/>
                    </a:lnTo>
                    <a:lnTo>
                      <a:pt x="1420317" y="636905"/>
                    </a:lnTo>
                    <a:lnTo>
                      <a:pt x="1367586" y="645160"/>
                    </a:lnTo>
                    <a:lnTo>
                      <a:pt x="1310690" y="655472"/>
                    </a:lnTo>
                    <a:lnTo>
                      <a:pt x="1199083" y="676910"/>
                    </a:lnTo>
                    <a:lnTo>
                      <a:pt x="1187653" y="685787"/>
                    </a:lnTo>
                    <a:lnTo>
                      <a:pt x="1173543" y="692683"/>
                    </a:lnTo>
                    <a:lnTo>
                      <a:pt x="1157884" y="697166"/>
                    </a:lnTo>
                    <a:lnTo>
                      <a:pt x="1141806" y="698754"/>
                    </a:lnTo>
                    <a:lnTo>
                      <a:pt x="1133805" y="698309"/>
                    </a:lnTo>
                    <a:lnTo>
                      <a:pt x="1126121" y="696963"/>
                    </a:lnTo>
                    <a:lnTo>
                      <a:pt x="1118908" y="694626"/>
                    </a:lnTo>
                    <a:lnTo>
                      <a:pt x="1112342" y="691261"/>
                    </a:lnTo>
                    <a:lnTo>
                      <a:pt x="1135291" y="673646"/>
                    </a:lnTo>
                    <a:lnTo>
                      <a:pt x="1176553" y="659180"/>
                    </a:lnTo>
                    <a:lnTo>
                      <a:pt x="1226807" y="647166"/>
                    </a:lnTo>
                    <a:lnTo>
                      <a:pt x="1276680" y="636905"/>
                    </a:lnTo>
                    <a:lnTo>
                      <a:pt x="1271435" y="631964"/>
                    </a:lnTo>
                    <a:lnTo>
                      <a:pt x="1264234" y="627646"/>
                    </a:lnTo>
                    <a:lnTo>
                      <a:pt x="1255318" y="624598"/>
                    </a:lnTo>
                    <a:lnTo>
                      <a:pt x="1244930" y="623443"/>
                    </a:lnTo>
                    <a:lnTo>
                      <a:pt x="1240358" y="623570"/>
                    </a:lnTo>
                    <a:lnTo>
                      <a:pt x="1188402" y="632828"/>
                    </a:lnTo>
                    <a:lnTo>
                      <a:pt x="1085494" y="654926"/>
                    </a:lnTo>
                    <a:lnTo>
                      <a:pt x="1040714" y="663295"/>
                    </a:lnTo>
                    <a:lnTo>
                      <a:pt x="1006170" y="666623"/>
                    </a:lnTo>
                    <a:lnTo>
                      <a:pt x="996924" y="664972"/>
                    </a:lnTo>
                    <a:lnTo>
                      <a:pt x="990485" y="660158"/>
                    </a:lnTo>
                    <a:lnTo>
                      <a:pt x="986701" y="652424"/>
                    </a:lnTo>
                    <a:lnTo>
                      <a:pt x="985469" y="641985"/>
                    </a:lnTo>
                    <a:lnTo>
                      <a:pt x="995070" y="604240"/>
                    </a:lnTo>
                    <a:lnTo>
                      <a:pt x="1019556" y="558215"/>
                    </a:lnTo>
                    <a:lnTo>
                      <a:pt x="1052461" y="509676"/>
                    </a:lnTo>
                    <a:lnTo>
                      <a:pt x="1087310" y="464375"/>
                    </a:lnTo>
                    <a:lnTo>
                      <a:pt x="1117650" y="428078"/>
                    </a:lnTo>
                    <a:lnTo>
                      <a:pt x="1136980" y="406527"/>
                    </a:lnTo>
                    <a:lnTo>
                      <a:pt x="1139825" y="400443"/>
                    </a:lnTo>
                    <a:lnTo>
                      <a:pt x="1142441" y="392874"/>
                    </a:lnTo>
                    <a:lnTo>
                      <a:pt x="1144587" y="385305"/>
                    </a:lnTo>
                    <a:lnTo>
                      <a:pt x="1145997" y="379222"/>
                    </a:lnTo>
                    <a:lnTo>
                      <a:pt x="1204036" y="328663"/>
                    </a:lnTo>
                    <a:lnTo>
                      <a:pt x="1229156" y="304876"/>
                    </a:lnTo>
                    <a:lnTo>
                      <a:pt x="1245692" y="284861"/>
                    </a:lnTo>
                    <a:lnTo>
                      <a:pt x="1253439" y="297688"/>
                    </a:lnTo>
                    <a:lnTo>
                      <a:pt x="1285925" y="266344"/>
                    </a:lnTo>
                    <a:lnTo>
                      <a:pt x="1334973" y="225298"/>
                    </a:lnTo>
                    <a:lnTo>
                      <a:pt x="1371917" y="202323"/>
                    </a:lnTo>
                    <a:lnTo>
                      <a:pt x="1412963" y="182384"/>
                    </a:lnTo>
                    <a:lnTo>
                      <a:pt x="1455470" y="166090"/>
                    </a:lnTo>
                    <a:lnTo>
                      <a:pt x="1496758" y="154051"/>
                    </a:lnTo>
                    <a:lnTo>
                      <a:pt x="1497025" y="151892"/>
                    </a:lnTo>
                    <a:close/>
                  </a:path>
                </a:pathLst>
              </a:custGeom>
              <a:solidFill>
                <a:srgbClr val="10416C"/>
              </a:solidFill>
            </p:spPr>
            <p:txBody>
              <a:bodyPr wrap="square" lIns="0" tIns="0" rIns="0" bIns="0" rtlCol="0"/>
              <a:lstStyle/>
              <a:p>
                <a:endParaRPr/>
              </a:p>
            </p:txBody>
          </p:sp>
        </p:grpSp>
        <p:grpSp>
          <p:nvGrpSpPr>
            <p:cNvPr id="15" name="object 11">
              <a:extLst>
                <a:ext uri="{FF2B5EF4-FFF2-40B4-BE49-F238E27FC236}">
                  <a16:creationId xmlns:a16="http://schemas.microsoft.com/office/drawing/2014/main" id="{9CAAB521-5CB3-CBF0-FEBB-7654B76815EE}"/>
                </a:ext>
              </a:extLst>
            </p:cNvPr>
            <p:cNvGrpSpPr/>
            <p:nvPr/>
          </p:nvGrpSpPr>
          <p:grpSpPr>
            <a:xfrm>
              <a:off x="10827822" y="7741171"/>
              <a:ext cx="772795" cy="168275"/>
              <a:chOff x="10827822" y="7741171"/>
              <a:chExt cx="772795" cy="168275"/>
            </a:xfrm>
          </p:grpSpPr>
          <p:pic>
            <p:nvPicPr>
              <p:cNvPr id="26" name="object 12">
                <a:extLst>
                  <a:ext uri="{FF2B5EF4-FFF2-40B4-BE49-F238E27FC236}">
                    <a16:creationId xmlns:a16="http://schemas.microsoft.com/office/drawing/2014/main" id="{1A549553-79DB-2861-26F3-4AA3DC7C56BA}"/>
                  </a:ext>
                </a:extLst>
              </p:cNvPr>
              <p:cNvPicPr/>
              <p:nvPr/>
            </p:nvPicPr>
            <p:blipFill>
              <a:blip r:embed="rId2" cstate="print"/>
              <a:stretch>
                <a:fillRect/>
              </a:stretch>
            </p:blipFill>
            <p:spPr>
              <a:xfrm>
                <a:off x="10827822" y="7741171"/>
                <a:ext cx="387201" cy="168021"/>
              </a:xfrm>
              <a:prstGeom prst="rect">
                <a:avLst/>
              </a:prstGeom>
            </p:spPr>
          </p:pic>
          <p:pic>
            <p:nvPicPr>
              <p:cNvPr id="27" name="object 13">
                <a:extLst>
                  <a:ext uri="{FF2B5EF4-FFF2-40B4-BE49-F238E27FC236}">
                    <a16:creationId xmlns:a16="http://schemas.microsoft.com/office/drawing/2014/main" id="{F4E48DD2-A851-B790-6A1B-F5B306BD07AE}"/>
                  </a:ext>
                </a:extLst>
              </p:cNvPr>
              <p:cNvPicPr/>
              <p:nvPr/>
            </p:nvPicPr>
            <p:blipFill>
              <a:blip r:embed="rId3" cstate="print"/>
              <a:stretch>
                <a:fillRect/>
              </a:stretch>
            </p:blipFill>
            <p:spPr>
              <a:xfrm>
                <a:off x="11237094" y="7787200"/>
                <a:ext cx="363269" cy="121983"/>
              </a:xfrm>
              <a:prstGeom prst="rect">
                <a:avLst/>
              </a:prstGeom>
            </p:spPr>
          </p:pic>
        </p:grpSp>
        <p:grpSp>
          <p:nvGrpSpPr>
            <p:cNvPr id="16" name="object 14">
              <a:extLst>
                <a:ext uri="{FF2B5EF4-FFF2-40B4-BE49-F238E27FC236}">
                  <a16:creationId xmlns:a16="http://schemas.microsoft.com/office/drawing/2014/main" id="{21C5B781-7C5F-974D-A609-7793360B3127}"/>
                </a:ext>
              </a:extLst>
            </p:cNvPr>
            <p:cNvGrpSpPr/>
            <p:nvPr/>
          </p:nvGrpSpPr>
          <p:grpSpPr>
            <a:xfrm>
              <a:off x="11662172" y="7743930"/>
              <a:ext cx="312420" cy="163195"/>
              <a:chOff x="11662172" y="7743930"/>
              <a:chExt cx="312420" cy="163195"/>
            </a:xfrm>
          </p:grpSpPr>
          <p:pic>
            <p:nvPicPr>
              <p:cNvPr id="24" name="object 15">
                <a:extLst>
                  <a:ext uri="{FF2B5EF4-FFF2-40B4-BE49-F238E27FC236}">
                    <a16:creationId xmlns:a16="http://schemas.microsoft.com/office/drawing/2014/main" id="{B94E5EE8-031E-6EB7-F873-64FA36D9404C}"/>
                  </a:ext>
                </a:extLst>
              </p:cNvPr>
              <p:cNvPicPr/>
              <p:nvPr/>
            </p:nvPicPr>
            <p:blipFill>
              <a:blip r:embed="rId4" cstate="print"/>
              <a:stretch>
                <a:fillRect/>
              </a:stretch>
            </p:blipFill>
            <p:spPr>
              <a:xfrm>
                <a:off x="11662172" y="7743931"/>
                <a:ext cx="165061" cy="162496"/>
              </a:xfrm>
              <a:prstGeom prst="rect">
                <a:avLst/>
              </a:prstGeom>
            </p:spPr>
          </p:pic>
          <p:pic>
            <p:nvPicPr>
              <p:cNvPr id="25" name="object 16">
                <a:extLst>
                  <a:ext uri="{FF2B5EF4-FFF2-40B4-BE49-F238E27FC236}">
                    <a16:creationId xmlns:a16="http://schemas.microsoft.com/office/drawing/2014/main" id="{884C46A2-DB32-03F2-5F18-CCD36609AD6D}"/>
                  </a:ext>
                </a:extLst>
              </p:cNvPr>
              <p:cNvPicPr/>
              <p:nvPr/>
            </p:nvPicPr>
            <p:blipFill>
              <a:blip r:embed="rId5" cstate="print"/>
              <a:stretch>
                <a:fillRect/>
              </a:stretch>
            </p:blipFill>
            <p:spPr>
              <a:xfrm>
                <a:off x="11853732" y="7743930"/>
                <a:ext cx="120850" cy="163182"/>
              </a:xfrm>
              <a:prstGeom prst="rect">
                <a:avLst/>
              </a:prstGeom>
            </p:spPr>
          </p:pic>
        </p:grpSp>
        <p:grpSp>
          <p:nvGrpSpPr>
            <p:cNvPr id="17" name="object 17">
              <a:extLst>
                <a:ext uri="{FF2B5EF4-FFF2-40B4-BE49-F238E27FC236}">
                  <a16:creationId xmlns:a16="http://schemas.microsoft.com/office/drawing/2014/main" id="{A15C7D36-EA87-824E-72C5-D58A4C4828B3}"/>
                </a:ext>
              </a:extLst>
            </p:cNvPr>
            <p:cNvGrpSpPr/>
            <p:nvPr/>
          </p:nvGrpSpPr>
          <p:grpSpPr>
            <a:xfrm>
              <a:off x="12041090" y="7743924"/>
              <a:ext cx="1024255" cy="165735"/>
              <a:chOff x="12041090" y="7743924"/>
              <a:chExt cx="1024255" cy="165735"/>
            </a:xfrm>
          </p:grpSpPr>
          <p:sp>
            <p:nvSpPr>
              <p:cNvPr id="22" name="object 18">
                <a:extLst>
                  <a:ext uri="{FF2B5EF4-FFF2-40B4-BE49-F238E27FC236}">
                    <a16:creationId xmlns:a16="http://schemas.microsoft.com/office/drawing/2014/main" id="{45639C1E-245B-6470-8B2B-9A5644E1F234}"/>
                  </a:ext>
                </a:extLst>
              </p:cNvPr>
              <p:cNvSpPr/>
              <p:nvPr/>
            </p:nvSpPr>
            <p:spPr>
              <a:xfrm>
                <a:off x="12041086" y="7743926"/>
                <a:ext cx="897890" cy="165735"/>
              </a:xfrm>
              <a:custGeom>
                <a:avLst/>
                <a:gdLst/>
                <a:ahLst/>
                <a:cxnLst/>
                <a:rect l="l" t="t" r="r" b="b"/>
                <a:pathLst>
                  <a:path w="897890" h="165734">
                    <a:moveTo>
                      <a:pt x="150075" y="0"/>
                    </a:moveTo>
                    <a:lnTo>
                      <a:pt x="37503" y="0"/>
                    </a:lnTo>
                    <a:lnTo>
                      <a:pt x="33413" y="17729"/>
                    </a:lnTo>
                    <a:lnTo>
                      <a:pt x="53670" y="17729"/>
                    </a:lnTo>
                    <a:lnTo>
                      <a:pt x="24396" y="144551"/>
                    </a:lnTo>
                    <a:lnTo>
                      <a:pt x="4140" y="144551"/>
                    </a:lnTo>
                    <a:lnTo>
                      <a:pt x="0" y="162509"/>
                    </a:lnTo>
                    <a:lnTo>
                      <a:pt x="65379" y="162509"/>
                    </a:lnTo>
                    <a:lnTo>
                      <a:pt x="69519" y="144551"/>
                    </a:lnTo>
                    <a:lnTo>
                      <a:pt x="47421" y="144551"/>
                    </a:lnTo>
                    <a:lnTo>
                      <a:pt x="59436" y="92532"/>
                    </a:lnTo>
                    <a:lnTo>
                      <a:pt x="115595" y="92532"/>
                    </a:lnTo>
                    <a:lnTo>
                      <a:pt x="119951" y="73660"/>
                    </a:lnTo>
                    <a:lnTo>
                      <a:pt x="63779" y="73660"/>
                    </a:lnTo>
                    <a:lnTo>
                      <a:pt x="76225" y="19799"/>
                    </a:lnTo>
                    <a:lnTo>
                      <a:pt x="125488" y="19799"/>
                    </a:lnTo>
                    <a:lnTo>
                      <a:pt x="121183" y="38442"/>
                    </a:lnTo>
                    <a:lnTo>
                      <a:pt x="141211" y="38442"/>
                    </a:lnTo>
                    <a:lnTo>
                      <a:pt x="150075" y="0"/>
                    </a:lnTo>
                    <a:close/>
                  </a:path>
                  <a:path w="897890" h="165734">
                    <a:moveTo>
                      <a:pt x="200812" y="46037"/>
                    </a:moveTo>
                    <a:lnTo>
                      <a:pt x="159143" y="46037"/>
                    </a:lnTo>
                    <a:lnTo>
                      <a:pt x="155143" y="63296"/>
                    </a:lnTo>
                    <a:lnTo>
                      <a:pt x="174485" y="63296"/>
                    </a:lnTo>
                    <a:lnTo>
                      <a:pt x="155562" y="145237"/>
                    </a:lnTo>
                    <a:lnTo>
                      <a:pt x="137388" y="145237"/>
                    </a:lnTo>
                    <a:lnTo>
                      <a:pt x="133388" y="162496"/>
                    </a:lnTo>
                    <a:lnTo>
                      <a:pt x="192328" y="162496"/>
                    </a:lnTo>
                    <a:lnTo>
                      <a:pt x="196316" y="145237"/>
                    </a:lnTo>
                    <a:lnTo>
                      <a:pt x="177901" y="145237"/>
                    </a:lnTo>
                    <a:lnTo>
                      <a:pt x="200812" y="46037"/>
                    </a:lnTo>
                    <a:close/>
                  </a:path>
                  <a:path w="897890" h="165734">
                    <a:moveTo>
                      <a:pt x="212128" y="0"/>
                    </a:moveTo>
                    <a:lnTo>
                      <a:pt x="188633" y="0"/>
                    </a:lnTo>
                    <a:lnTo>
                      <a:pt x="183375" y="22783"/>
                    </a:lnTo>
                    <a:lnTo>
                      <a:pt x="206870" y="22783"/>
                    </a:lnTo>
                    <a:lnTo>
                      <a:pt x="212128" y="0"/>
                    </a:lnTo>
                    <a:close/>
                  </a:path>
                  <a:path w="897890" h="165734">
                    <a:moveTo>
                      <a:pt x="323507" y="45110"/>
                    </a:moveTo>
                    <a:lnTo>
                      <a:pt x="320840" y="44653"/>
                    </a:lnTo>
                    <a:lnTo>
                      <a:pt x="317855" y="44653"/>
                    </a:lnTo>
                    <a:lnTo>
                      <a:pt x="304711" y="47015"/>
                    </a:lnTo>
                    <a:lnTo>
                      <a:pt x="292646" y="53467"/>
                    </a:lnTo>
                    <a:lnTo>
                      <a:pt x="282219" y="63106"/>
                    </a:lnTo>
                    <a:lnTo>
                      <a:pt x="274002" y="75031"/>
                    </a:lnTo>
                    <a:lnTo>
                      <a:pt x="273545" y="75031"/>
                    </a:lnTo>
                    <a:lnTo>
                      <a:pt x="274802" y="71589"/>
                    </a:lnTo>
                    <a:lnTo>
                      <a:pt x="279742" y="50177"/>
                    </a:lnTo>
                    <a:lnTo>
                      <a:pt x="275856" y="46037"/>
                    </a:lnTo>
                    <a:lnTo>
                      <a:pt x="239496" y="46037"/>
                    </a:lnTo>
                    <a:lnTo>
                      <a:pt x="235496" y="63296"/>
                    </a:lnTo>
                    <a:lnTo>
                      <a:pt x="253225" y="63296"/>
                    </a:lnTo>
                    <a:lnTo>
                      <a:pt x="254698" y="64909"/>
                    </a:lnTo>
                    <a:lnTo>
                      <a:pt x="236156" y="145237"/>
                    </a:lnTo>
                    <a:lnTo>
                      <a:pt x="218655" y="145237"/>
                    </a:lnTo>
                    <a:lnTo>
                      <a:pt x="214668" y="162496"/>
                    </a:lnTo>
                    <a:lnTo>
                      <a:pt x="271767" y="162496"/>
                    </a:lnTo>
                    <a:lnTo>
                      <a:pt x="275755" y="145237"/>
                    </a:lnTo>
                    <a:lnTo>
                      <a:pt x="258483" y="145237"/>
                    </a:lnTo>
                    <a:lnTo>
                      <a:pt x="265595" y="114388"/>
                    </a:lnTo>
                    <a:lnTo>
                      <a:pt x="289902" y="75031"/>
                    </a:lnTo>
                    <a:lnTo>
                      <a:pt x="312102" y="66522"/>
                    </a:lnTo>
                    <a:lnTo>
                      <a:pt x="315785" y="66522"/>
                    </a:lnTo>
                    <a:lnTo>
                      <a:pt x="318401" y="67208"/>
                    </a:lnTo>
                    <a:lnTo>
                      <a:pt x="318554" y="66522"/>
                    </a:lnTo>
                    <a:lnTo>
                      <a:pt x="323507" y="45110"/>
                    </a:lnTo>
                    <a:close/>
                  </a:path>
                  <a:path w="897890" h="165734">
                    <a:moveTo>
                      <a:pt x="437172" y="76581"/>
                    </a:moveTo>
                    <a:lnTo>
                      <a:pt x="432181" y="61010"/>
                    </a:lnTo>
                    <a:lnTo>
                      <a:pt x="431609" y="59245"/>
                    </a:lnTo>
                    <a:lnTo>
                      <a:pt x="418528" y="47561"/>
                    </a:lnTo>
                    <a:lnTo>
                      <a:pt x="414324" y="46710"/>
                    </a:lnTo>
                    <a:lnTo>
                      <a:pt x="414324" y="78574"/>
                    </a:lnTo>
                    <a:lnTo>
                      <a:pt x="413791" y="92075"/>
                    </a:lnTo>
                    <a:lnTo>
                      <a:pt x="351866" y="92075"/>
                    </a:lnTo>
                    <a:lnTo>
                      <a:pt x="359168" y="78968"/>
                    </a:lnTo>
                    <a:lnTo>
                      <a:pt x="368998" y="69202"/>
                    </a:lnTo>
                    <a:lnTo>
                      <a:pt x="380555" y="63106"/>
                    </a:lnTo>
                    <a:lnTo>
                      <a:pt x="393103" y="61010"/>
                    </a:lnTo>
                    <a:lnTo>
                      <a:pt x="403110" y="62979"/>
                    </a:lnTo>
                    <a:lnTo>
                      <a:pt x="410476" y="68859"/>
                    </a:lnTo>
                    <a:lnTo>
                      <a:pt x="414324" y="78574"/>
                    </a:lnTo>
                    <a:lnTo>
                      <a:pt x="414324" y="46710"/>
                    </a:lnTo>
                    <a:lnTo>
                      <a:pt x="373570" y="47599"/>
                    </a:lnTo>
                    <a:lnTo>
                      <a:pt x="335572" y="79108"/>
                    </a:lnTo>
                    <a:lnTo>
                      <a:pt x="324256" y="128358"/>
                    </a:lnTo>
                    <a:lnTo>
                      <a:pt x="332422" y="147713"/>
                    </a:lnTo>
                    <a:lnTo>
                      <a:pt x="348932" y="160591"/>
                    </a:lnTo>
                    <a:lnTo>
                      <a:pt x="372948" y="165265"/>
                    </a:lnTo>
                    <a:lnTo>
                      <a:pt x="389382" y="165011"/>
                    </a:lnTo>
                    <a:lnTo>
                      <a:pt x="399973" y="163245"/>
                    </a:lnTo>
                    <a:lnTo>
                      <a:pt x="409321" y="158470"/>
                    </a:lnTo>
                    <a:lnTo>
                      <a:pt x="422021" y="149161"/>
                    </a:lnTo>
                    <a:lnTo>
                      <a:pt x="420941" y="145935"/>
                    </a:lnTo>
                    <a:lnTo>
                      <a:pt x="416585" y="132816"/>
                    </a:lnTo>
                    <a:lnTo>
                      <a:pt x="413524" y="134861"/>
                    </a:lnTo>
                    <a:lnTo>
                      <a:pt x="405282" y="139369"/>
                    </a:lnTo>
                    <a:lnTo>
                      <a:pt x="393242" y="143878"/>
                    </a:lnTo>
                    <a:lnTo>
                      <a:pt x="378790" y="145935"/>
                    </a:lnTo>
                    <a:lnTo>
                      <a:pt x="364540" y="143370"/>
                    </a:lnTo>
                    <a:lnTo>
                      <a:pt x="353733" y="135813"/>
                    </a:lnTo>
                    <a:lnTo>
                      <a:pt x="347675" y="123405"/>
                    </a:lnTo>
                    <a:lnTo>
                      <a:pt x="347649" y="106349"/>
                    </a:lnTo>
                    <a:lnTo>
                      <a:pt x="432828" y="106349"/>
                    </a:lnTo>
                    <a:lnTo>
                      <a:pt x="434797" y="100825"/>
                    </a:lnTo>
                    <a:lnTo>
                      <a:pt x="435483" y="97828"/>
                    </a:lnTo>
                    <a:lnTo>
                      <a:pt x="435940" y="92075"/>
                    </a:lnTo>
                    <a:lnTo>
                      <a:pt x="437172" y="76581"/>
                    </a:lnTo>
                    <a:close/>
                  </a:path>
                  <a:path w="897890" h="165734">
                    <a:moveTo>
                      <a:pt x="559358" y="145237"/>
                    </a:moveTo>
                    <a:lnTo>
                      <a:pt x="544398" y="145237"/>
                    </a:lnTo>
                    <a:lnTo>
                      <a:pt x="542925" y="143624"/>
                    </a:lnTo>
                    <a:lnTo>
                      <a:pt x="543610" y="140639"/>
                    </a:lnTo>
                    <a:lnTo>
                      <a:pt x="551738" y="105422"/>
                    </a:lnTo>
                    <a:lnTo>
                      <a:pt x="555726" y="88163"/>
                    </a:lnTo>
                    <a:lnTo>
                      <a:pt x="557301" y="68719"/>
                    </a:lnTo>
                    <a:lnTo>
                      <a:pt x="554621" y="61696"/>
                    </a:lnTo>
                    <a:lnTo>
                      <a:pt x="551916" y="54673"/>
                    </a:lnTo>
                    <a:lnTo>
                      <a:pt x="539686" y="46139"/>
                    </a:lnTo>
                    <a:lnTo>
                      <a:pt x="520738" y="43268"/>
                    </a:lnTo>
                    <a:lnTo>
                      <a:pt x="504710" y="43484"/>
                    </a:lnTo>
                    <a:lnTo>
                      <a:pt x="494436" y="44996"/>
                    </a:lnTo>
                    <a:lnTo>
                      <a:pt x="485457" y="49098"/>
                    </a:lnTo>
                    <a:lnTo>
                      <a:pt x="473341" y="57086"/>
                    </a:lnTo>
                    <a:lnTo>
                      <a:pt x="478650" y="72974"/>
                    </a:lnTo>
                    <a:lnTo>
                      <a:pt x="481685" y="71208"/>
                    </a:lnTo>
                    <a:lnTo>
                      <a:pt x="489737" y="67335"/>
                    </a:lnTo>
                    <a:lnTo>
                      <a:pt x="501243" y="63461"/>
                    </a:lnTo>
                    <a:lnTo>
                      <a:pt x="514642" y="61696"/>
                    </a:lnTo>
                    <a:lnTo>
                      <a:pt x="524243" y="62992"/>
                    </a:lnTo>
                    <a:lnTo>
                      <a:pt x="531152" y="67221"/>
                    </a:lnTo>
                    <a:lnTo>
                      <a:pt x="534581" y="74904"/>
                    </a:lnTo>
                    <a:lnTo>
                      <a:pt x="533768" y="86550"/>
                    </a:lnTo>
                    <a:lnTo>
                      <a:pt x="532765" y="90919"/>
                    </a:lnTo>
                    <a:lnTo>
                      <a:pt x="529640" y="90919"/>
                    </a:lnTo>
                    <a:lnTo>
                      <a:pt x="529640" y="105422"/>
                    </a:lnTo>
                    <a:lnTo>
                      <a:pt x="501954" y="144564"/>
                    </a:lnTo>
                    <a:lnTo>
                      <a:pt x="487807" y="148005"/>
                    </a:lnTo>
                    <a:lnTo>
                      <a:pt x="479272" y="146367"/>
                    </a:lnTo>
                    <a:lnTo>
                      <a:pt x="473710" y="141998"/>
                    </a:lnTo>
                    <a:lnTo>
                      <a:pt x="471106" y="135674"/>
                    </a:lnTo>
                    <a:lnTo>
                      <a:pt x="471436" y="128206"/>
                    </a:lnTo>
                    <a:lnTo>
                      <a:pt x="480314" y="115227"/>
                    </a:lnTo>
                    <a:lnTo>
                      <a:pt x="495617" y="108445"/>
                    </a:lnTo>
                    <a:lnTo>
                      <a:pt x="511949" y="105841"/>
                    </a:lnTo>
                    <a:lnTo>
                      <a:pt x="523887" y="105422"/>
                    </a:lnTo>
                    <a:lnTo>
                      <a:pt x="529640" y="105422"/>
                    </a:lnTo>
                    <a:lnTo>
                      <a:pt x="529640" y="90919"/>
                    </a:lnTo>
                    <a:lnTo>
                      <a:pt x="525399" y="90919"/>
                    </a:lnTo>
                    <a:lnTo>
                      <a:pt x="506399" y="91884"/>
                    </a:lnTo>
                    <a:lnTo>
                      <a:pt x="482841" y="96761"/>
                    </a:lnTo>
                    <a:lnTo>
                      <a:pt x="461314" y="108496"/>
                    </a:lnTo>
                    <a:lnTo>
                      <a:pt x="448449" y="130048"/>
                    </a:lnTo>
                    <a:lnTo>
                      <a:pt x="448170" y="145656"/>
                    </a:lnTo>
                    <a:lnTo>
                      <a:pt x="454393" y="156641"/>
                    </a:lnTo>
                    <a:lnTo>
                      <a:pt x="465277" y="163131"/>
                    </a:lnTo>
                    <a:lnTo>
                      <a:pt x="478993" y="165265"/>
                    </a:lnTo>
                    <a:lnTo>
                      <a:pt x="495604" y="164884"/>
                    </a:lnTo>
                    <a:lnTo>
                      <a:pt x="505739" y="162191"/>
                    </a:lnTo>
                    <a:lnTo>
                      <a:pt x="513537" y="154876"/>
                    </a:lnTo>
                    <a:lnTo>
                      <a:pt x="518160" y="148005"/>
                    </a:lnTo>
                    <a:lnTo>
                      <a:pt x="523125" y="140639"/>
                    </a:lnTo>
                    <a:lnTo>
                      <a:pt x="523570" y="140639"/>
                    </a:lnTo>
                    <a:lnTo>
                      <a:pt x="521970" y="143624"/>
                    </a:lnTo>
                    <a:lnTo>
                      <a:pt x="518782" y="157441"/>
                    </a:lnTo>
                    <a:lnTo>
                      <a:pt x="521766" y="162509"/>
                    </a:lnTo>
                    <a:lnTo>
                      <a:pt x="555371" y="162509"/>
                    </a:lnTo>
                    <a:lnTo>
                      <a:pt x="559358" y="145237"/>
                    </a:lnTo>
                    <a:close/>
                  </a:path>
                  <a:path w="897890" h="165734">
                    <a:moveTo>
                      <a:pt x="685787" y="45110"/>
                    </a:moveTo>
                    <a:lnTo>
                      <a:pt x="683120" y="44653"/>
                    </a:lnTo>
                    <a:lnTo>
                      <a:pt x="680135" y="44653"/>
                    </a:lnTo>
                    <a:lnTo>
                      <a:pt x="667004" y="47015"/>
                    </a:lnTo>
                    <a:lnTo>
                      <a:pt x="654926" y="53467"/>
                    </a:lnTo>
                    <a:lnTo>
                      <a:pt x="644499" y="63106"/>
                    </a:lnTo>
                    <a:lnTo>
                      <a:pt x="636282" y="75031"/>
                    </a:lnTo>
                    <a:lnTo>
                      <a:pt x="635825" y="75031"/>
                    </a:lnTo>
                    <a:lnTo>
                      <a:pt x="637082" y="71589"/>
                    </a:lnTo>
                    <a:lnTo>
                      <a:pt x="642023" y="50177"/>
                    </a:lnTo>
                    <a:lnTo>
                      <a:pt x="638149" y="46037"/>
                    </a:lnTo>
                    <a:lnTo>
                      <a:pt x="601764" y="46037"/>
                    </a:lnTo>
                    <a:lnTo>
                      <a:pt x="597776" y="63296"/>
                    </a:lnTo>
                    <a:lnTo>
                      <a:pt x="615505" y="63296"/>
                    </a:lnTo>
                    <a:lnTo>
                      <a:pt x="616978" y="64909"/>
                    </a:lnTo>
                    <a:lnTo>
                      <a:pt x="598436" y="145237"/>
                    </a:lnTo>
                    <a:lnTo>
                      <a:pt x="580936" y="145237"/>
                    </a:lnTo>
                    <a:lnTo>
                      <a:pt x="576961" y="162496"/>
                    </a:lnTo>
                    <a:lnTo>
                      <a:pt x="634060" y="162496"/>
                    </a:lnTo>
                    <a:lnTo>
                      <a:pt x="638035" y="145237"/>
                    </a:lnTo>
                    <a:lnTo>
                      <a:pt x="620763" y="145237"/>
                    </a:lnTo>
                    <a:lnTo>
                      <a:pt x="627875" y="114388"/>
                    </a:lnTo>
                    <a:lnTo>
                      <a:pt x="652183" y="75031"/>
                    </a:lnTo>
                    <a:lnTo>
                      <a:pt x="674382" y="66522"/>
                    </a:lnTo>
                    <a:lnTo>
                      <a:pt x="678065" y="66522"/>
                    </a:lnTo>
                    <a:lnTo>
                      <a:pt x="680681" y="67208"/>
                    </a:lnTo>
                    <a:lnTo>
                      <a:pt x="680834" y="66522"/>
                    </a:lnTo>
                    <a:lnTo>
                      <a:pt x="685787" y="45110"/>
                    </a:lnTo>
                    <a:close/>
                  </a:path>
                  <a:path w="897890" h="165734">
                    <a:moveTo>
                      <a:pt x="897382" y="145237"/>
                    </a:moveTo>
                    <a:lnTo>
                      <a:pt x="878967" y="145237"/>
                    </a:lnTo>
                    <a:lnTo>
                      <a:pt x="892200" y="87922"/>
                    </a:lnTo>
                    <a:lnTo>
                      <a:pt x="894384" y="68427"/>
                    </a:lnTo>
                    <a:lnTo>
                      <a:pt x="893051" y="63525"/>
                    </a:lnTo>
                    <a:lnTo>
                      <a:pt x="890587" y="54470"/>
                    </a:lnTo>
                    <a:lnTo>
                      <a:pt x="880681" y="46075"/>
                    </a:lnTo>
                    <a:lnTo>
                      <a:pt x="864514" y="43268"/>
                    </a:lnTo>
                    <a:lnTo>
                      <a:pt x="850328" y="45516"/>
                    </a:lnTo>
                    <a:lnTo>
                      <a:pt x="837031" y="51536"/>
                    </a:lnTo>
                    <a:lnTo>
                      <a:pt x="825461" y="60274"/>
                    </a:lnTo>
                    <a:lnTo>
                      <a:pt x="816521" y="70662"/>
                    </a:lnTo>
                    <a:lnTo>
                      <a:pt x="816063" y="70662"/>
                    </a:lnTo>
                    <a:lnTo>
                      <a:pt x="788314" y="43268"/>
                    </a:lnTo>
                    <a:lnTo>
                      <a:pt x="774115" y="45758"/>
                    </a:lnTo>
                    <a:lnTo>
                      <a:pt x="760603" y="52247"/>
                    </a:lnTo>
                    <a:lnTo>
                      <a:pt x="748957" y="61341"/>
                    </a:lnTo>
                    <a:lnTo>
                      <a:pt x="740346" y="71589"/>
                    </a:lnTo>
                    <a:lnTo>
                      <a:pt x="739889" y="71589"/>
                    </a:lnTo>
                    <a:lnTo>
                      <a:pt x="741260" y="68592"/>
                    </a:lnTo>
                    <a:lnTo>
                      <a:pt x="745451" y="50406"/>
                    </a:lnTo>
                    <a:lnTo>
                      <a:pt x="741641" y="46037"/>
                    </a:lnTo>
                    <a:lnTo>
                      <a:pt x="705497" y="46037"/>
                    </a:lnTo>
                    <a:lnTo>
                      <a:pt x="701497" y="63296"/>
                    </a:lnTo>
                    <a:lnTo>
                      <a:pt x="718997" y="63296"/>
                    </a:lnTo>
                    <a:lnTo>
                      <a:pt x="720471" y="64909"/>
                    </a:lnTo>
                    <a:lnTo>
                      <a:pt x="701929" y="145237"/>
                    </a:lnTo>
                    <a:lnTo>
                      <a:pt x="683742" y="145237"/>
                    </a:lnTo>
                    <a:lnTo>
                      <a:pt x="679754" y="162496"/>
                    </a:lnTo>
                    <a:lnTo>
                      <a:pt x="738682" y="162496"/>
                    </a:lnTo>
                    <a:lnTo>
                      <a:pt x="742683" y="145237"/>
                    </a:lnTo>
                    <a:lnTo>
                      <a:pt x="724255" y="145237"/>
                    </a:lnTo>
                    <a:lnTo>
                      <a:pt x="732447" y="109791"/>
                    </a:lnTo>
                    <a:lnTo>
                      <a:pt x="757250" y="71589"/>
                    </a:lnTo>
                    <a:lnTo>
                      <a:pt x="778116" y="63525"/>
                    </a:lnTo>
                    <a:lnTo>
                      <a:pt x="788289" y="65963"/>
                    </a:lnTo>
                    <a:lnTo>
                      <a:pt x="792911" y="72453"/>
                    </a:lnTo>
                    <a:lnTo>
                      <a:pt x="793521" y="81788"/>
                    </a:lnTo>
                    <a:lnTo>
                      <a:pt x="791578" y="92951"/>
                    </a:lnTo>
                    <a:lnTo>
                      <a:pt x="775525" y="162496"/>
                    </a:lnTo>
                    <a:lnTo>
                      <a:pt x="816051" y="162496"/>
                    </a:lnTo>
                    <a:lnTo>
                      <a:pt x="820026" y="145237"/>
                    </a:lnTo>
                    <a:lnTo>
                      <a:pt x="801852" y="145237"/>
                    </a:lnTo>
                    <a:lnTo>
                      <a:pt x="810247" y="108877"/>
                    </a:lnTo>
                    <a:lnTo>
                      <a:pt x="835291" y="70662"/>
                    </a:lnTo>
                    <a:lnTo>
                      <a:pt x="855002" y="63525"/>
                    </a:lnTo>
                    <a:lnTo>
                      <a:pt x="865060" y="65798"/>
                    </a:lnTo>
                    <a:lnTo>
                      <a:pt x="869848" y="72021"/>
                    </a:lnTo>
                    <a:lnTo>
                      <a:pt x="870648" y="81305"/>
                    </a:lnTo>
                    <a:lnTo>
                      <a:pt x="868692" y="92951"/>
                    </a:lnTo>
                    <a:lnTo>
                      <a:pt x="852639" y="162496"/>
                    </a:lnTo>
                    <a:lnTo>
                      <a:pt x="893394" y="162496"/>
                    </a:lnTo>
                    <a:lnTo>
                      <a:pt x="897382" y="145237"/>
                    </a:lnTo>
                    <a:close/>
                  </a:path>
                </a:pathLst>
              </a:custGeom>
              <a:solidFill>
                <a:srgbClr val="10416C"/>
              </a:solidFill>
            </p:spPr>
            <p:txBody>
              <a:bodyPr wrap="square" lIns="0" tIns="0" rIns="0" bIns="0" rtlCol="0"/>
              <a:lstStyle/>
              <a:p>
                <a:endParaRPr/>
              </a:p>
            </p:txBody>
          </p:sp>
          <p:pic>
            <p:nvPicPr>
              <p:cNvPr id="23" name="object 19">
                <a:extLst>
                  <a:ext uri="{FF2B5EF4-FFF2-40B4-BE49-F238E27FC236}">
                    <a16:creationId xmlns:a16="http://schemas.microsoft.com/office/drawing/2014/main" id="{CB8AC061-D6F8-6851-48C9-6F8A63D9EA2F}"/>
                  </a:ext>
                </a:extLst>
              </p:cNvPr>
              <p:cNvPicPr/>
              <p:nvPr/>
            </p:nvPicPr>
            <p:blipFill>
              <a:blip r:embed="rId6" cstate="print"/>
              <a:stretch>
                <a:fillRect/>
              </a:stretch>
            </p:blipFill>
            <p:spPr>
              <a:xfrm>
                <a:off x="12960716" y="7787198"/>
                <a:ext cx="104025" cy="121983"/>
              </a:xfrm>
              <a:prstGeom prst="rect">
                <a:avLst/>
              </a:prstGeom>
            </p:spPr>
          </p:pic>
        </p:grpSp>
        <p:grpSp>
          <p:nvGrpSpPr>
            <p:cNvPr id="18" name="object 20">
              <a:extLst>
                <a:ext uri="{FF2B5EF4-FFF2-40B4-BE49-F238E27FC236}">
                  <a16:creationId xmlns:a16="http://schemas.microsoft.com/office/drawing/2014/main" id="{155E69D3-0C51-550E-F70F-23E146A037F5}"/>
                </a:ext>
              </a:extLst>
            </p:cNvPr>
            <p:cNvGrpSpPr/>
            <p:nvPr/>
          </p:nvGrpSpPr>
          <p:grpSpPr>
            <a:xfrm>
              <a:off x="13134877" y="7742313"/>
              <a:ext cx="1223010" cy="212725"/>
              <a:chOff x="13134877" y="7742313"/>
              <a:chExt cx="1223010" cy="212725"/>
            </a:xfrm>
          </p:grpSpPr>
          <p:sp>
            <p:nvSpPr>
              <p:cNvPr id="19" name="object 21">
                <a:extLst>
                  <a:ext uri="{FF2B5EF4-FFF2-40B4-BE49-F238E27FC236}">
                    <a16:creationId xmlns:a16="http://schemas.microsoft.com/office/drawing/2014/main" id="{0DEA2213-4186-74BA-F14B-7DF549AE5528}"/>
                  </a:ext>
                </a:extLst>
              </p:cNvPr>
              <p:cNvSpPr/>
              <p:nvPr/>
            </p:nvSpPr>
            <p:spPr>
              <a:xfrm>
                <a:off x="13134874" y="7742313"/>
                <a:ext cx="572770" cy="167005"/>
              </a:xfrm>
              <a:custGeom>
                <a:avLst/>
                <a:gdLst/>
                <a:ahLst/>
                <a:cxnLst/>
                <a:rect l="l" t="t" r="r" b="b"/>
                <a:pathLst>
                  <a:path w="572769" h="167004">
                    <a:moveTo>
                      <a:pt x="155155" y="1612"/>
                    </a:moveTo>
                    <a:lnTo>
                      <a:pt x="37515" y="1612"/>
                    </a:lnTo>
                    <a:lnTo>
                      <a:pt x="33439" y="19342"/>
                    </a:lnTo>
                    <a:lnTo>
                      <a:pt x="53670" y="19342"/>
                    </a:lnTo>
                    <a:lnTo>
                      <a:pt x="24409" y="146164"/>
                    </a:lnTo>
                    <a:lnTo>
                      <a:pt x="4152" y="146164"/>
                    </a:lnTo>
                    <a:lnTo>
                      <a:pt x="0" y="164122"/>
                    </a:lnTo>
                    <a:lnTo>
                      <a:pt x="121564" y="164122"/>
                    </a:lnTo>
                    <a:lnTo>
                      <a:pt x="130429" y="125679"/>
                    </a:lnTo>
                    <a:lnTo>
                      <a:pt x="110401" y="125679"/>
                    </a:lnTo>
                    <a:lnTo>
                      <a:pt x="105892" y="145237"/>
                    </a:lnTo>
                    <a:lnTo>
                      <a:pt x="47650" y="145237"/>
                    </a:lnTo>
                    <a:lnTo>
                      <a:pt x="60020" y="91617"/>
                    </a:lnTo>
                    <a:lnTo>
                      <a:pt x="117576" y="91617"/>
                    </a:lnTo>
                    <a:lnTo>
                      <a:pt x="121932" y="72745"/>
                    </a:lnTo>
                    <a:lnTo>
                      <a:pt x="64389" y="72745"/>
                    </a:lnTo>
                    <a:lnTo>
                      <a:pt x="76441" y="20485"/>
                    </a:lnTo>
                    <a:lnTo>
                      <a:pt x="130771" y="20485"/>
                    </a:lnTo>
                    <a:lnTo>
                      <a:pt x="126415" y="39357"/>
                    </a:lnTo>
                    <a:lnTo>
                      <a:pt x="146443" y="39357"/>
                    </a:lnTo>
                    <a:lnTo>
                      <a:pt x="155155" y="1612"/>
                    </a:lnTo>
                    <a:close/>
                  </a:path>
                  <a:path w="572769" h="167004">
                    <a:moveTo>
                      <a:pt x="335318" y="685"/>
                    </a:moveTo>
                    <a:lnTo>
                      <a:pt x="331101" y="0"/>
                    </a:lnTo>
                    <a:lnTo>
                      <a:pt x="324650" y="0"/>
                    </a:lnTo>
                    <a:lnTo>
                      <a:pt x="283032" y="19621"/>
                    </a:lnTo>
                    <a:lnTo>
                      <a:pt x="271983" y="47650"/>
                    </a:lnTo>
                    <a:lnTo>
                      <a:pt x="215125" y="47650"/>
                    </a:lnTo>
                    <a:lnTo>
                      <a:pt x="243738" y="18415"/>
                    </a:lnTo>
                    <a:lnTo>
                      <a:pt x="249034" y="18415"/>
                    </a:lnTo>
                    <a:lnTo>
                      <a:pt x="251879" y="19100"/>
                    </a:lnTo>
                    <a:lnTo>
                      <a:pt x="252031" y="18415"/>
                    </a:lnTo>
                    <a:lnTo>
                      <a:pt x="256133" y="685"/>
                    </a:lnTo>
                    <a:lnTo>
                      <a:pt x="251904" y="0"/>
                    </a:lnTo>
                    <a:lnTo>
                      <a:pt x="245681" y="0"/>
                    </a:lnTo>
                    <a:lnTo>
                      <a:pt x="203860" y="19621"/>
                    </a:lnTo>
                    <a:lnTo>
                      <a:pt x="192773" y="47650"/>
                    </a:lnTo>
                    <a:lnTo>
                      <a:pt x="173456" y="47650"/>
                    </a:lnTo>
                    <a:lnTo>
                      <a:pt x="169456" y="64909"/>
                    </a:lnTo>
                    <a:lnTo>
                      <a:pt x="188798" y="64909"/>
                    </a:lnTo>
                    <a:lnTo>
                      <a:pt x="169887" y="146850"/>
                    </a:lnTo>
                    <a:lnTo>
                      <a:pt x="151701" y="146850"/>
                    </a:lnTo>
                    <a:lnTo>
                      <a:pt x="147713" y="164109"/>
                    </a:lnTo>
                    <a:lnTo>
                      <a:pt x="209638" y="164109"/>
                    </a:lnTo>
                    <a:lnTo>
                      <a:pt x="213626" y="146850"/>
                    </a:lnTo>
                    <a:lnTo>
                      <a:pt x="192214" y="146850"/>
                    </a:lnTo>
                    <a:lnTo>
                      <a:pt x="211137" y="64909"/>
                    </a:lnTo>
                    <a:lnTo>
                      <a:pt x="267995" y="64909"/>
                    </a:lnTo>
                    <a:lnTo>
                      <a:pt x="249085" y="146850"/>
                    </a:lnTo>
                    <a:lnTo>
                      <a:pt x="230670" y="146850"/>
                    </a:lnTo>
                    <a:lnTo>
                      <a:pt x="226682" y="164109"/>
                    </a:lnTo>
                    <a:lnTo>
                      <a:pt x="288848" y="164109"/>
                    </a:lnTo>
                    <a:lnTo>
                      <a:pt x="292823" y="146850"/>
                    </a:lnTo>
                    <a:lnTo>
                      <a:pt x="271411" y="146850"/>
                    </a:lnTo>
                    <a:lnTo>
                      <a:pt x="290322" y="64909"/>
                    </a:lnTo>
                    <a:lnTo>
                      <a:pt x="318414" y="64909"/>
                    </a:lnTo>
                    <a:lnTo>
                      <a:pt x="322402" y="47650"/>
                    </a:lnTo>
                    <a:lnTo>
                      <a:pt x="294309" y="47650"/>
                    </a:lnTo>
                    <a:lnTo>
                      <a:pt x="295744" y="41427"/>
                    </a:lnTo>
                    <a:lnTo>
                      <a:pt x="300990" y="29006"/>
                    </a:lnTo>
                    <a:lnTo>
                      <a:pt x="308368" y="22072"/>
                    </a:lnTo>
                    <a:lnTo>
                      <a:pt x="316166" y="19075"/>
                    </a:lnTo>
                    <a:lnTo>
                      <a:pt x="322707" y="18415"/>
                    </a:lnTo>
                    <a:lnTo>
                      <a:pt x="328231" y="18415"/>
                    </a:lnTo>
                    <a:lnTo>
                      <a:pt x="331063" y="19100"/>
                    </a:lnTo>
                    <a:lnTo>
                      <a:pt x="331216" y="18415"/>
                    </a:lnTo>
                    <a:lnTo>
                      <a:pt x="335318" y="685"/>
                    </a:lnTo>
                    <a:close/>
                  </a:path>
                  <a:path w="572769" h="167004">
                    <a:moveTo>
                      <a:pt x="437654" y="78193"/>
                    </a:moveTo>
                    <a:lnTo>
                      <a:pt x="432663" y="62623"/>
                    </a:lnTo>
                    <a:lnTo>
                      <a:pt x="432092" y="60858"/>
                    </a:lnTo>
                    <a:lnTo>
                      <a:pt x="419011" y="49174"/>
                    </a:lnTo>
                    <a:lnTo>
                      <a:pt x="414820" y="48323"/>
                    </a:lnTo>
                    <a:lnTo>
                      <a:pt x="414820" y="80187"/>
                    </a:lnTo>
                    <a:lnTo>
                      <a:pt x="414274" y="93687"/>
                    </a:lnTo>
                    <a:lnTo>
                      <a:pt x="352348" y="93687"/>
                    </a:lnTo>
                    <a:lnTo>
                      <a:pt x="359651" y="80581"/>
                    </a:lnTo>
                    <a:lnTo>
                      <a:pt x="369481" y="70815"/>
                    </a:lnTo>
                    <a:lnTo>
                      <a:pt x="381038" y="64719"/>
                    </a:lnTo>
                    <a:lnTo>
                      <a:pt x="393585" y="62623"/>
                    </a:lnTo>
                    <a:lnTo>
                      <a:pt x="403593" y="64592"/>
                    </a:lnTo>
                    <a:lnTo>
                      <a:pt x="410972" y="70472"/>
                    </a:lnTo>
                    <a:lnTo>
                      <a:pt x="414820" y="80187"/>
                    </a:lnTo>
                    <a:lnTo>
                      <a:pt x="414820" y="48323"/>
                    </a:lnTo>
                    <a:lnTo>
                      <a:pt x="374053" y="49212"/>
                    </a:lnTo>
                    <a:lnTo>
                      <a:pt x="336054" y="80721"/>
                    </a:lnTo>
                    <a:lnTo>
                      <a:pt x="324739" y="129971"/>
                    </a:lnTo>
                    <a:lnTo>
                      <a:pt x="332905" y="149326"/>
                    </a:lnTo>
                    <a:lnTo>
                      <a:pt x="349415" y="162204"/>
                    </a:lnTo>
                    <a:lnTo>
                      <a:pt x="373430" y="166878"/>
                    </a:lnTo>
                    <a:lnTo>
                      <a:pt x="389864" y="166624"/>
                    </a:lnTo>
                    <a:lnTo>
                      <a:pt x="400456" y="164858"/>
                    </a:lnTo>
                    <a:lnTo>
                      <a:pt x="409803" y="160083"/>
                    </a:lnTo>
                    <a:lnTo>
                      <a:pt x="422503" y="150774"/>
                    </a:lnTo>
                    <a:lnTo>
                      <a:pt x="421424" y="147548"/>
                    </a:lnTo>
                    <a:lnTo>
                      <a:pt x="417068" y="134429"/>
                    </a:lnTo>
                    <a:lnTo>
                      <a:pt x="414007" y="136474"/>
                    </a:lnTo>
                    <a:lnTo>
                      <a:pt x="405765" y="140982"/>
                    </a:lnTo>
                    <a:lnTo>
                      <a:pt x="393725" y="145491"/>
                    </a:lnTo>
                    <a:lnTo>
                      <a:pt x="379272" y="147548"/>
                    </a:lnTo>
                    <a:lnTo>
                      <a:pt x="365023" y="144983"/>
                    </a:lnTo>
                    <a:lnTo>
                      <a:pt x="354215" y="137426"/>
                    </a:lnTo>
                    <a:lnTo>
                      <a:pt x="348157" y="125018"/>
                    </a:lnTo>
                    <a:lnTo>
                      <a:pt x="348132" y="107962"/>
                    </a:lnTo>
                    <a:lnTo>
                      <a:pt x="433311" y="107962"/>
                    </a:lnTo>
                    <a:lnTo>
                      <a:pt x="435279" y="102438"/>
                    </a:lnTo>
                    <a:lnTo>
                      <a:pt x="435965" y="99441"/>
                    </a:lnTo>
                    <a:lnTo>
                      <a:pt x="436422" y="93687"/>
                    </a:lnTo>
                    <a:lnTo>
                      <a:pt x="437654" y="78193"/>
                    </a:lnTo>
                    <a:close/>
                  </a:path>
                  <a:path w="572769" h="167004">
                    <a:moveTo>
                      <a:pt x="572731" y="71361"/>
                    </a:moveTo>
                    <a:lnTo>
                      <a:pt x="570941" y="58775"/>
                    </a:lnTo>
                    <a:lnTo>
                      <a:pt x="561200" y="50609"/>
                    </a:lnTo>
                    <a:lnTo>
                      <a:pt x="547357" y="46215"/>
                    </a:lnTo>
                    <a:lnTo>
                      <a:pt x="533260" y="44894"/>
                    </a:lnTo>
                    <a:lnTo>
                      <a:pt x="507898" y="49441"/>
                    </a:lnTo>
                    <a:lnTo>
                      <a:pt x="485394" y="62128"/>
                    </a:lnTo>
                    <a:lnTo>
                      <a:pt x="467855" y="81495"/>
                    </a:lnTo>
                    <a:lnTo>
                      <a:pt x="457415" y="106121"/>
                    </a:lnTo>
                    <a:lnTo>
                      <a:pt x="456666" y="131432"/>
                    </a:lnTo>
                    <a:lnTo>
                      <a:pt x="465988" y="150558"/>
                    </a:lnTo>
                    <a:lnTo>
                      <a:pt x="483222" y="162661"/>
                    </a:lnTo>
                    <a:lnTo>
                      <a:pt x="506247" y="166878"/>
                    </a:lnTo>
                    <a:lnTo>
                      <a:pt x="523684" y="164744"/>
                    </a:lnTo>
                    <a:lnTo>
                      <a:pt x="552373" y="132588"/>
                    </a:lnTo>
                    <a:lnTo>
                      <a:pt x="546722" y="136283"/>
                    </a:lnTo>
                    <a:lnTo>
                      <a:pt x="537591" y="141274"/>
                    </a:lnTo>
                    <a:lnTo>
                      <a:pt x="525665" y="145656"/>
                    </a:lnTo>
                    <a:lnTo>
                      <a:pt x="511632" y="147548"/>
                    </a:lnTo>
                    <a:lnTo>
                      <a:pt x="496455" y="144716"/>
                    </a:lnTo>
                    <a:lnTo>
                      <a:pt x="485317" y="136525"/>
                    </a:lnTo>
                    <a:lnTo>
                      <a:pt x="479501" y="123367"/>
                    </a:lnTo>
                    <a:lnTo>
                      <a:pt x="480326" y="105664"/>
                    </a:lnTo>
                    <a:lnTo>
                      <a:pt x="487121" y="88696"/>
                    </a:lnTo>
                    <a:lnTo>
                      <a:pt x="498259" y="75615"/>
                    </a:lnTo>
                    <a:lnTo>
                      <a:pt x="512711" y="67195"/>
                    </a:lnTo>
                    <a:lnTo>
                      <a:pt x="529488" y="64223"/>
                    </a:lnTo>
                    <a:lnTo>
                      <a:pt x="537591" y="65049"/>
                    </a:lnTo>
                    <a:lnTo>
                      <a:pt x="545160" y="67538"/>
                    </a:lnTo>
                    <a:lnTo>
                      <a:pt x="550392" y="71704"/>
                    </a:lnTo>
                    <a:lnTo>
                      <a:pt x="551510" y="77584"/>
                    </a:lnTo>
                    <a:lnTo>
                      <a:pt x="549643" y="85636"/>
                    </a:lnTo>
                    <a:lnTo>
                      <a:pt x="569442" y="85636"/>
                    </a:lnTo>
                    <a:lnTo>
                      <a:pt x="572731" y="71361"/>
                    </a:lnTo>
                    <a:close/>
                  </a:path>
                </a:pathLst>
              </a:custGeom>
              <a:solidFill>
                <a:srgbClr val="10416C"/>
              </a:solidFill>
            </p:spPr>
            <p:txBody>
              <a:bodyPr wrap="square" lIns="0" tIns="0" rIns="0" bIns="0" rtlCol="0"/>
              <a:lstStyle/>
              <a:p>
                <a:endParaRPr/>
              </a:p>
            </p:txBody>
          </p:sp>
          <p:pic>
            <p:nvPicPr>
              <p:cNvPr id="20" name="object 22">
                <a:extLst>
                  <a:ext uri="{FF2B5EF4-FFF2-40B4-BE49-F238E27FC236}">
                    <a16:creationId xmlns:a16="http://schemas.microsoft.com/office/drawing/2014/main" id="{A9FD5C75-37B1-667E-16D9-09BDCBF40E36}"/>
                  </a:ext>
                </a:extLst>
              </p:cNvPr>
              <p:cNvPicPr/>
              <p:nvPr/>
            </p:nvPicPr>
            <p:blipFill>
              <a:blip r:embed="rId7" cstate="print"/>
              <a:stretch>
                <a:fillRect/>
              </a:stretch>
            </p:blipFill>
            <p:spPr>
              <a:xfrm>
                <a:off x="13729444" y="7743925"/>
                <a:ext cx="406157" cy="165258"/>
              </a:xfrm>
              <a:prstGeom prst="rect">
                <a:avLst/>
              </a:prstGeom>
            </p:spPr>
          </p:pic>
          <p:pic>
            <p:nvPicPr>
              <p:cNvPr id="21" name="object 23">
                <a:extLst>
                  <a:ext uri="{FF2B5EF4-FFF2-40B4-BE49-F238E27FC236}">
                    <a16:creationId xmlns:a16="http://schemas.microsoft.com/office/drawing/2014/main" id="{54A58116-3635-D0BD-0142-A727D44A1032}"/>
                  </a:ext>
                </a:extLst>
              </p:cNvPr>
              <p:cNvPicPr/>
              <p:nvPr/>
            </p:nvPicPr>
            <p:blipFill>
              <a:blip r:embed="rId8" cstate="print"/>
              <a:stretch>
                <a:fillRect/>
              </a:stretch>
            </p:blipFill>
            <p:spPr>
              <a:xfrm>
                <a:off x="14156377" y="7743930"/>
                <a:ext cx="201175" cy="210831"/>
              </a:xfrm>
              <a:prstGeom prst="rect">
                <a:avLst/>
              </a:prstGeom>
            </p:spPr>
          </p:pic>
        </p:grpSp>
      </p:grpSp>
    </p:spTree>
    <p:extLst>
      <p:ext uri="{BB962C8B-B14F-4D97-AF65-F5344CB8AC3E}">
        <p14:creationId xmlns:p14="http://schemas.microsoft.com/office/powerpoint/2010/main" val="3017095519"/>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object 2">
            <a:extLst>
              <a:ext uri="{FF2B5EF4-FFF2-40B4-BE49-F238E27FC236}">
                <a16:creationId xmlns:a16="http://schemas.microsoft.com/office/drawing/2014/main" id="{840A759C-EA67-5273-6F27-37A2D1DF4D98}"/>
              </a:ext>
            </a:extLst>
          </p:cNvPr>
          <p:cNvSpPr/>
          <p:nvPr userDrawn="1"/>
        </p:nvSpPr>
        <p:spPr>
          <a:xfrm>
            <a:off x="4927" y="2818"/>
            <a:ext cx="15448915" cy="2086607"/>
          </a:xfrm>
          <a:custGeom>
            <a:avLst/>
            <a:gdLst/>
            <a:ahLst/>
            <a:cxnLst/>
            <a:rect l="l" t="t" r="r" b="b"/>
            <a:pathLst>
              <a:path w="15448915" h="1451610">
                <a:moveTo>
                  <a:pt x="15448483" y="0"/>
                </a:moveTo>
                <a:lnTo>
                  <a:pt x="0" y="0"/>
                </a:lnTo>
                <a:lnTo>
                  <a:pt x="0" y="1450987"/>
                </a:lnTo>
                <a:lnTo>
                  <a:pt x="15448483" y="1450987"/>
                </a:lnTo>
                <a:lnTo>
                  <a:pt x="15448483" y="0"/>
                </a:lnTo>
                <a:close/>
              </a:path>
            </a:pathLst>
          </a:custGeom>
          <a:solidFill>
            <a:srgbClr val="004F8B"/>
          </a:solidFill>
        </p:spPr>
        <p:txBody>
          <a:bodyPr wrap="square" lIns="0" tIns="0" rIns="0" bIns="0" rtlCol="0"/>
          <a:lstStyle/>
          <a:p>
            <a:endParaRPr/>
          </a:p>
        </p:txBody>
      </p:sp>
      <p:sp>
        <p:nvSpPr>
          <p:cNvPr id="2" name="Title Placeholder 1"/>
          <p:cNvSpPr>
            <a:spLocks noGrp="1"/>
          </p:cNvSpPr>
          <p:nvPr>
            <p:ph type="title"/>
          </p:nvPr>
        </p:nvSpPr>
        <p:spPr>
          <a:xfrm>
            <a:off x="1062484" y="407003"/>
            <a:ext cx="9384223" cy="1682422"/>
          </a:xfrm>
          <a:prstGeom prst="rect">
            <a:avLst/>
          </a:prstGeom>
        </p:spPr>
        <p:txBody>
          <a:bodyPr vert="horz" lIns="91440" tIns="45720" rIns="91440" bIns="45720" rtlCol="0" anchor="ctr">
            <a:normAutofit/>
          </a:bodyPr>
          <a:lstStyle/>
          <a:p>
            <a:r>
              <a:rPr lang="en-US" spc="195" dirty="0"/>
              <a:t>U</a:t>
            </a:r>
            <a:r>
              <a:rPr lang="en-US" spc="114" dirty="0"/>
              <a:t>t</a:t>
            </a:r>
            <a:r>
              <a:rPr lang="en-US" spc="-300" dirty="0"/>
              <a:t> </a:t>
            </a:r>
            <a:r>
              <a:rPr lang="en-US" spc="-60" dirty="0" err="1"/>
              <a:t>eni</a:t>
            </a:r>
            <a:r>
              <a:rPr lang="en-US" spc="-90" dirty="0" err="1"/>
              <a:t>m</a:t>
            </a:r>
            <a:r>
              <a:rPr lang="en-US" spc="-300" dirty="0"/>
              <a:t> </a:t>
            </a:r>
            <a:r>
              <a:rPr lang="en-US" spc="420" dirty="0"/>
              <a:t>a</a:t>
            </a:r>
            <a:r>
              <a:rPr lang="en-US" spc="450" dirty="0"/>
              <a:t>d</a:t>
            </a:r>
            <a:r>
              <a:rPr lang="en-US" spc="-300" dirty="0"/>
              <a:t> </a:t>
            </a:r>
            <a:r>
              <a:rPr lang="en-US" spc="-114" dirty="0"/>
              <a:t>mini</a:t>
            </a:r>
            <a:r>
              <a:rPr lang="en-US" spc="-180" dirty="0"/>
              <a:t>m</a:t>
            </a:r>
            <a:r>
              <a:rPr lang="en-US" spc="-455" dirty="0"/>
              <a:t> </a:t>
            </a:r>
            <a:r>
              <a:rPr lang="en-US" spc="-40" dirty="0" err="1"/>
              <a:t>v</a:t>
            </a:r>
            <a:r>
              <a:rPr lang="en-US" spc="50" dirty="0" err="1"/>
              <a:t>eniam</a:t>
            </a:r>
            <a:endParaRPr lang="en-US" dirty="0"/>
          </a:p>
        </p:txBody>
      </p:sp>
      <p:sp>
        <p:nvSpPr>
          <p:cNvPr id="3" name="Text Placeholder 2"/>
          <p:cNvSpPr>
            <a:spLocks noGrp="1"/>
          </p:cNvSpPr>
          <p:nvPr>
            <p:ph type="body" idx="1"/>
          </p:nvPr>
        </p:nvSpPr>
        <p:spPr>
          <a:xfrm>
            <a:off x="1062484" y="2630466"/>
            <a:ext cx="13329345" cy="5209416"/>
          </a:xfrm>
          <a:prstGeom prst="rect">
            <a:avLst/>
          </a:prstGeom>
        </p:spPr>
        <p:txBody>
          <a:bodyPr vert="horz" lIns="91440" tIns="45720" rIns="91440" bIns="45720" rtlCol="0">
            <a:normAutofit/>
          </a:bodyPr>
          <a:lstStyle/>
          <a:p>
            <a:pPr lvl="0"/>
            <a:r>
              <a:rPr lang="es-MX" dirty="0"/>
              <a:t>Haga clic para modificar los estilos de texto del patrón</a:t>
            </a:r>
          </a:p>
          <a:p>
            <a:pPr lvl="1"/>
            <a:r>
              <a:rPr lang="es-MX" dirty="0"/>
              <a:t>Segundo nivel</a:t>
            </a:r>
          </a:p>
          <a:p>
            <a:pPr lvl="2"/>
            <a:r>
              <a:rPr lang="es-MX" dirty="0"/>
              <a:t>Tercer nivel</a:t>
            </a:r>
          </a:p>
          <a:p>
            <a:pPr lvl="3"/>
            <a:r>
              <a:rPr lang="es-MX" dirty="0"/>
              <a:t>Cuarto nivel</a:t>
            </a:r>
          </a:p>
          <a:p>
            <a:pPr lvl="4"/>
            <a:r>
              <a:rPr lang="es-MX" dirty="0"/>
              <a:t>Quinto nivel</a:t>
            </a:r>
            <a:endParaRPr lang="en-US" dirty="0"/>
          </a:p>
        </p:txBody>
      </p:sp>
      <p:sp>
        <p:nvSpPr>
          <p:cNvPr id="6" name="Slide Number Placeholder 5"/>
          <p:cNvSpPr>
            <a:spLocks noGrp="1"/>
          </p:cNvSpPr>
          <p:nvPr>
            <p:ph type="sldNum" sz="quarter" idx="4"/>
          </p:nvPr>
        </p:nvSpPr>
        <p:spPr>
          <a:xfrm>
            <a:off x="1062484" y="8067563"/>
            <a:ext cx="3477220" cy="463421"/>
          </a:xfrm>
          <a:prstGeom prst="rect">
            <a:avLst/>
          </a:prstGeom>
        </p:spPr>
        <p:txBody>
          <a:bodyPr vert="horz" lIns="91440" tIns="45720" rIns="91440" bIns="45720" rtlCol="0" anchor="ctr"/>
          <a:lstStyle>
            <a:lvl1pPr algn="l">
              <a:defRPr sz="1521">
                <a:solidFill>
                  <a:schemeClr val="tx1">
                    <a:tint val="75000"/>
                  </a:schemeClr>
                </a:solidFill>
              </a:defRPr>
            </a:lvl1pPr>
          </a:lstStyle>
          <a:p>
            <a:fld id="{0511E682-90FF-3342-A337-93865CA61627}" type="slidenum">
              <a:rPr lang="en-CA" smtClean="0"/>
              <a:pPr/>
              <a:t>‹#›</a:t>
            </a:fld>
            <a:endParaRPr lang="en-CA"/>
          </a:p>
        </p:txBody>
      </p:sp>
      <p:pic>
        <p:nvPicPr>
          <p:cNvPr id="17" name="Picture 16">
            <a:extLst>
              <a:ext uri="{FF2B5EF4-FFF2-40B4-BE49-F238E27FC236}">
                <a16:creationId xmlns:a16="http://schemas.microsoft.com/office/drawing/2014/main" id="{95F226B9-F539-0C55-FA17-F40982D72811}"/>
              </a:ext>
            </a:extLst>
          </p:cNvPr>
          <p:cNvPicPr>
            <a:picLocks noChangeAspect="1"/>
          </p:cNvPicPr>
          <p:nvPr userDrawn="1"/>
        </p:nvPicPr>
        <p:blipFill>
          <a:blip r:embed="rId7"/>
          <a:stretch>
            <a:fillRect/>
          </a:stretch>
        </p:blipFill>
        <p:spPr>
          <a:xfrm>
            <a:off x="11088219" y="624531"/>
            <a:ext cx="3454499" cy="1203004"/>
          </a:xfrm>
          <a:prstGeom prst="rect">
            <a:avLst/>
          </a:prstGeom>
        </p:spPr>
      </p:pic>
    </p:spTree>
    <p:extLst>
      <p:ext uri="{BB962C8B-B14F-4D97-AF65-F5344CB8AC3E}">
        <p14:creationId xmlns:p14="http://schemas.microsoft.com/office/powerpoint/2010/main" val="2592763136"/>
      </p:ext>
    </p:extLst>
  </p:cSld>
  <p:clrMap bg1="lt1" tx1="dk1" bg2="lt2" tx2="dk2" accent1="accent1" accent2="accent2" accent3="accent3" accent4="accent4" accent5="accent5" accent6="accent6" hlink="hlink" folHlink="folHlink"/>
  <p:sldLayoutIdLst>
    <p:sldLayoutId id="2147483714" r:id="rId1"/>
    <p:sldLayoutId id="2147483699" r:id="rId2"/>
    <p:sldLayoutId id="2147483726" r:id="rId3"/>
    <p:sldLayoutId id="2147483727" r:id="rId4"/>
    <p:sldLayoutId id="2147483725" r:id="rId5"/>
  </p:sldLayoutIdLst>
  <p:txStyles>
    <p:titleStyle>
      <a:lvl1pPr algn="l" defTabSz="1159093" rtl="0" eaLnBrk="1" latinLnBrk="0" hangingPunct="1">
        <a:lnSpc>
          <a:spcPct val="90000"/>
        </a:lnSpc>
        <a:spcBef>
          <a:spcPct val="0"/>
        </a:spcBef>
        <a:buNone/>
        <a:defRPr sz="4000" b="1" i="0" kern="1200">
          <a:solidFill>
            <a:srgbClr val="FFBB2A"/>
          </a:solidFill>
          <a:latin typeface="Tahoma" panose="020B0604030504040204" pitchFamily="34" charset="0"/>
          <a:ea typeface="Tahoma" panose="020B0604030504040204" pitchFamily="34" charset="0"/>
          <a:cs typeface="Tahoma" panose="020B0604030504040204" pitchFamily="34" charset="0"/>
        </a:defRPr>
      </a:lvl1pPr>
    </p:titleStyle>
    <p:bodyStyle>
      <a:lvl1pPr marL="289773" indent="-289773" algn="l" defTabSz="1159093" rtl="0" eaLnBrk="1" latinLnBrk="0" hangingPunct="1">
        <a:lnSpc>
          <a:spcPct val="90000"/>
        </a:lnSpc>
        <a:spcBef>
          <a:spcPts val="1268"/>
        </a:spcBef>
        <a:buFont typeface="Arial" panose="020B0604020202020204" pitchFamily="34" charset="0"/>
        <a:buChar char="•"/>
        <a:defRPr sz="3200" b="0" i="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vl2pPr marL="869320" indent="-289773" algn="l" defTabSz="1159093" rtl="0" eaLnBrk="1" latinLnBrk="0" hangingPunct="1">
        <a:lnSpc>
          <a:spcPct val="90000"/>
        </a:lnSpc>
        <a:spcBef>
          <a:spcPts val="634"/>
        </a:spcBef>
        <a:buFont typeface="Arial" panose="020B0604020202020204" pitchFamily="34" charset="0"/>
        <a:buChar char="•"/>
        <a:defRPr sz="2800" b="0" i="0" kern="1200">
          <a:solidFill>
            <a:schemeClr val="tx1"/>
          </a:solidFill>
          <a:latin typeface="Tahoma" panose="020B0604030504040204" pitchFamily="34" charset="0"/>
          <a:ea typeface="Tahoma" panose="020B0604030504040204" pitchFamily="34" charset="0"/>
          <a:cs typeface="Tahoma" panose="020B0604030504040204" pitchFamily="34" charset="0"/>
        </a:defRPr>
      </a:lvl2pPr>
      <a:lvl3pPr marL="1448867" indent="-289773" algn="l" defTabSz="1159093" rtl="0" eaLnBrk="1" latinLnBrk="0" hangingPunct="1">
        <a:lnSpc>
          <a:spcPct val="90000"/>
        </a:lnSpc>
        <a:spcBef>
          <a:spcPts val="634"/>
        </a:spcBef>
        <a:buFont typeface="Arial" panose="020B0604020202020204" pitchFamily="34" charset="0"/>
        <a:buChar char="•"/>
        <a:defRPr sz="2400" b="0" i="0" kern="1200">
          <a:solidFill>
            <a:schemeClr val="tx1"/>
          </a:solidFill>
          <a:latin typeface="Tahoma" panose="020B0604030504040204" pitchFamily="34" charset="0"/>
          <a:ea typeface="Tahoma" panose="020B0604030504040204" pitchFamily="34" charset="0"/>
          <a:cs typeface="Tahoma" panose="020B0604030504040204" pitchFamily="34" charset="0"/>
        </a:defRPr>
      </a:lvl3pPr>
      <a:lvl4pPr marL="2028414" indent="-289773" algn="l" defTabSz="1159093" rtl="0" eaLnBrk="1" latinLnBrk="0" hangingPunct="1">
        <a:lnSpc>
          <a:spcPct val="90000"/>
        </a:lnSpc>
        <a:spcBef>
          <a:spcPts val="634"/>
        </a:spcBef>
        <a:buFont typeface="Arial" panose="020B0604020202020204" pitchFamily="34" charset="0"/>
        <a:buChar char="•"/>
        <a:defRPr sz="2000" b="0" i="0" kern="1200">
          <a:solidFill>
            <a:schemeClr val="tx1"/>
          </a:solidFill>
          <a:latin typeface="Tahoma" panose="020B0604030504040204" pitchFamily="34" charset="0"/>
          <a:ea typeface="Tahoma" panose="020B0604030504040204" pitchFamily="34" charset="0"/>
          <a:cs typeface="Tahoma" panose="020B0604030504040204" pitchFamily="34" charset="0"/>
        </a:defRPr>
      </a:lvl4pPr>
      <a:lvl5pPr marL="2607960" indent="-289773" algn="l" defTabSz="1159093" rtl="0" eaLnBrk="1" latinLnBrk="0" hangingPunct="1">
        <a:lnSpc>
          <a:spcPct val="90000"/>
        </a:lnSpc>
        <a:spcBef>
          <a:spcPts val="634"/>
        </a:spcBef>
        <a:buFont typeface="Arial" panose="020B0604020202020204" pitchFamily="34" charset="0"/>
        <a:buChar char="•"/>
        <a:defRPr sz="1800" b="0" i="0" kern="1200">
          <a:solidFill>
            <a:schemeClr val="tx1"/>
          </a:solidFill>
          <a:latin typeface="Tahoma" panose="020B0604030504040204" pitchFamily="34" charset="0"/>
          <a:ea typeface="Tahoma" panose="020B0604030504040204" pitchFamily="34" charset="0"/>
          <a:cs typeface="Tahoma" panose="020B0604030504040204" pitchFamily="34" charset="0"/>
        </a:defRPr>
      </a:lvl5pPr>
      <a:lvl6pPr marL="3187507" indent="-289773" algn="l" defTabSz="1159093" rtl="0" eaLnBrk="1" latinLnBrk="0" hangingPunct="1">
        <a:lnSpc>
          <a:spcPct val="90000"/>
        </a:lnSpc>
        <a:spcBef>
          <a:spcPts val="634"/>
        </a:spcBef>
        <a:buFont typeface="Arial" panose="020B0604020202020204" pitchFamily="34" charset="0"/>
        <a:buChar char="•"/>
        <a:defRPr sz="2282" kern="1200">
          <a:solidFill>
            <a:schemeClr val="tx1"/>
          </a:solidFill>
          <a:latin typeface="+mn-lt"/>
          <a:ea typeface="+mn-ea"/>
          <a:cs typeface="+mn-cs"/>
        </a:defRPr>
      </a:lvl6pPr>
      <a:lvl7pPr marL="3767054" indent="-289773" algn="l" defTabSz="1159093" rtl="0" eaLnBrk="1" latinLnBrk="0" hangingPunct="1">
        <a:lnSpc>
          <a:spcPct val="90000"/>
        </a:lnSpc>
        <a:spcBef>
          <a:spcPts val="634"/>
        </a:spcBef>
        <a:buFont typeface="Arial" panose="020B0604020202020204" pitchFamily="34" charset="0"/>
        <a:buChar char="•"/>
        <a:defRPr sz="2282" kern="1200">
          <a:solidFill>
            <a:schemeClr val="tx1"/>
          </a:solidFill>
          <a:latin typeface="+mn-lt"/>
          <a:ea typeface="+mn-ea"/>
          <a:cs typeface="+mn-cs"/>
        </a:defRPr>
      </a:lvl7pPr>
      <a:lvl8pPr marL="4346600" indent="-289773" algn="l" defTabSz="1159093" rtl="0" eaLnBrk="1" latinLnBrk="0" hangingPunct="1">
        <a:lnSpc>
          <a:spcPct val="90000"/>
        </a:lnSpc>
        <a:spcBef>
          <a:spcPts val="634"/>
        </a:spcBef>
        <a:buFont typeface="Arial" panose="020B0604020202020204" pitchFamily="34" charset="0"/>
        <a:buChar char="•"/>
        <a:defRPr sz="2282" kern="1200">
          <a:solidFill>
            <a:schemeClr val="tx1"/>
          </a:solidFill>
          <a:latin typeface="+mn-lt"/>
          <a:ea typeface="+mn-ea"/>
          <a:cs typeface="+mn-cs"/>
        </a:defRPr>
      </a:lvl8pPr>
      <a:lvl9pPr marL="4926147" indent="-289773" algn="l" defTabSz="1159093" rtl="0" eaLnBrk="1" latinLnBrk="0" hangingPunct="1">
        <a:lnSpc>
          <a:spcPct val="90000"/>
        </a:lnSpc>
        <a:spcBef>
          <a:spcPts val="634"/>
        </a:spcBef>
        <a:buFont typeface="Arial" panose="020B0604020202020204" pitchFamily="34" charset="0"/>
        <a:buChar char="•"/>
        <a:defRPr sz="2282" kern="1200">
          <a:solidFill>
            <a:schemeClr val="tx1"/>
          </a:solidFill>
          <a:latin typeface="+mn-lt"/>
          <a:ea typeface="+mn-ea"/>
          <a:cs typeface="+mn-cs"/>
        </a:defRPr>
      </a:lvl9pPr>
    </p:bodyStyle>
    <p:otherStyle>
      <a:defPPr>
        <a:defRPr lang="en-US"/>
      </a:defPPr>
      <a:lvl1pPr marL="0" algn="l" defTabSz="1159093" rtl="0" eaLnBrk="1" latinLnBrk="0" hangingPunct="1">
        <a:defRPr sz="2282" kern="1200">
          <a:solidFill>
            <a:schemeClr val="tx1"/>
          </a:solidFill>
          <a:latin typeface="+mn-lt"/>
          <a:ea typeface="+mn-ea"/>
          <a:cs typeface="+mn-cs"/>
        </a:defRPr>
      </a:lvl1pPr>
      <a:lvl2pPr marL="579547" algn="l" defTabSz="1159093" rtl="0" eaLnBrk="1" latinLnBrk="0" hangingPunct="1">
        <a:defRPr sz="2282" kern="1200">
          <a:solidFill>
            <a:schemeClr val="tx1"/>
          </a:solidFill>
          <a:latin typeface="+mn-lt"/>
          <a:ea typeface="+mn-ea"/>
          <a:cs typeface="+mn-cs"/>
        </a:defRPr>
      </a:lvl2pPr>
      <a:lvl3pPr marL="1159093" algn="l" defTabSz="1159093" rtl="0" eaLnBrk="1" latinLnBrk="0" hangingPunct="1">
        <a:defRPr sz="2282" kern="1200">
          <a:solidFill>
            <a:schemeClr val="tx1"/>
          </a:solidFill>
          <a:latin typeface="+mn-lt"/>
          <a:ea typeface="+mn-ea"/>
          <a:cs typeface="+mn-cs"/>
        </a:defRPr>
      </a:lvl3pPr>
      <a:lvl4pPr marL="1738640" algn="l" defTabSz="1159093" rtl="0" eaLnBrk="1" latinLnBrk="0" hangingPunct="1">
        <a:defRPr sz="2282" kern="1200">
          <a:solidFill>
            <a:schemeClr val="tx1"/>
          </a:solidFill>
          <a:latin typeface="+mn-lt"/>
          <a:ea typeface="+mn-ea"/>
          <a:cs typeface="+mn-cs"/>
        </a:defRPr>
      </a:lvl4pPr>
      <a:lvl5pPr marL="2318187" algn="l" defTabSz="1159093" rtl="0" eaLnBrk="1" latinLnBrk="0" hangingPunct="1">
        <a:defRPr sz="2282" kern="1200">
          <a:solidFill>
            <a:schemeClr val="tx1"/>
          </a:solidFill>
          <a:latin typeface="+mn-lt"/>
          <a:ea typeface="+mn-ea"/>
          <a:cs typeface="+mn-cs"/>
        </a:defRPr>
      </a:lvl5pPr>
      <a:lvl6pPr marL="2897734" algn="l" defTabSz="1159093" rtl="0" eaLnBrk="1" latinLnBrk="0" hangingPunct="1">
        <a:defRPr sz="2282" kern="1200">
          <a:solidFill>
            <a:schemeClr val="tx1"/>
          </a:solidFill>
          <a:latin typeface="+mn-lt"/>
          <a:ea typeface="+mn-ea"/>
          <a:cs typeface="+mn-cs"/>
        </a:defRPr>
      </a:lvl6pPr>
      <a:lvl7pPr marL="3477280" algn="l" defTabSz="1159093" rtl="0" eaLnBrk="1" latinLnBrk="0" hangingPunct="1">
        <a:defRPr sz="2282" kern="1200">
          <a:solidFill>
            <a:schemeClr val="tx1"/>
          </a:solidFill>
          <a:latin typeface="+mn-lt"/>
          <a:ea typeface="+mn-ea"/>
          <a:cs typeface="+mn-cs"/>
        </a:defRPr>
      </a:lvl7pPr>
      <a:lvl8pPr marL="4056827" algn="l" defTabSz="1159093" rtl="0" eaLnBrk="1" latinLnBrk="0" hangingPunct="1">
        <a:defRPr sz="2282" kern="1200">
          <a:solidFill>
            <a:schemeClr val="tx1"/>
          </a:solidFill>
          <a:latin typeface="+mn-lt"/>
          <a:ea typeface="+mn-ea"/>
          <a:cs typeface="+mn-cs"/>
        </a:defRPr>
      </a:lvl8pPr>
      <a:lvl9pPr marL="4636374" algn="l" defTabSz="1159093" rtl="0" eaLnBrk="1" latinLnBrk="0" hangingPunct="1">
        <a:defRPr sz="2282"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s://www.ncsafe.org/wp-content/uploads/2023/07/nc-safe-host-presentation.pdf" TargetMode="External"/><Relationship Id="rId2" Type="http://schemas.openxmlformats.org/officeDocument/2006/relationships/notesSlide" Target="../notesSlides/notesSlide1.xml"/><Relationship Id="rId1" Type="http://schemas.openxmlformats.org/officeDocument/2006/relationships/slideLayout" Target="../slideLayouts/slideLayout2.xml"/><Relationship Id="rId5" Type="http://schemas.openxmlformats.org/officeDocument/2006/relationships/hyperlink" Target="https://www.ncsafe.org/wp-content/uploads/2023/07/nc-safe-host-presentation-spanish.pdf" TargetMode="External"/><Relationship Id="rId4" Type="http://schemas.openxmlformats.org/officeDocument/2006/relationships/hyperlink" Target="https://www.ncsafe.org/assets/visuals/placeholders/downloadable-materials/nc-safe-full-length-presentation-spanish.pptx" TargetMode="External"/></Relationships>
</file>

<file path=ppt/slides/_rels/slide10.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10.xml"/><Relationship Id="rId1" Type="http://schemas.openxmlformats.org/officeDocument/2006/relationships/slideLayout" Target="../slideLayouts/slideLayout3.xml"/><Relationship Id="rId6" Type="http://schemas.openxmlformats.org/officeDocument/2006/relationships/image" Target="../media/image29.jpeg"/><Relationship Id="rId5" Type="http://schemas.openxmlformats.org/officeDocument/2006/relationships/image" Target="../media/image28.png"/><Relationship Id="rId4" Type="http://schemas.openxmlformats.org/officeDocument/2006/relationships/image" Target="../media/image27.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6.xml"/><Relationship Id="rId1" Type="http://schemas.openxmlformats.org/officeDocument/2006/relationships/slideLayout" Target="../slideLayouts/slideLayout3.xml"/><Relationship Id="rId5" Type="http://schemas.openxmlformats.org/officeDocument/2006/relationships/image" Target="../media/image19.png"/><Relationship Id="rId4" Type="http://schemas.openxmlformats.org/officeDocument/2006/relationships/image" Target="../media/image18.png"/></Relationships>
</file>

<file path=ppt/slides/_rels/slide7.xml.rels><?xml version="1.0" encoding="UTF-8" standalone="yes"?>
<Relationships xmlns="http://schemas.openxmlformats.org/package/2006/relationships"><Relationship Id="rId3" Type="http://schemas.openxmlformats.org/officeDocument/2006/relationships/image" Target="../media/image20.png"/><Relationship Id="rId7" Type="http://schemas.openxmlformats.org/officeDocument/2006/relationships/image" Target="../media/image23.png"/><Relationship Id="rId2" Type="http://schemas.openxmlformats.org/officeDocument/2006/relationships/notesSlide" Target="../notesSlides/notesSlide7.xml"/><Relationship Id="rId1" Type="http://schemas.openxmlformats.org/officeDocument/2006/relationships/slideLayout" Target="../slideLayouts/slideLayout3.xml"/><Relationship Id="rId6" Type="http://schemas.openxmlformats.org/officeDocument/2006/relationships/image" Target="../media/image22.png"/><Relationship Id="rId5" Type="http://schemas.openxmlformats.org/officeDocument/2006/relationships/image" Target="../media/image19.png"/><Relationship Id="rId4" Type="http://schemas.openxmlformats.org/officeDocument/2006/relationships/image" Target="../media/image21.png"/></Relationships>
</file>

<file path=ppt/slides/_rels/slide8.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F7A5E540-B2D3-756E-D86D-7968112D2ACF}"/>
              </a:ext>
            </a:extLst>
          </p:cNvPr>
          <p:cNvSpPr>
            <a:spLocks noGrp="1"/>
          </p:cNvSpPr>
          <p:nvPr>
            <p:ph idx="1"/>
          </p:nvPr>
        </p:nvSpPr>
        <p:spPr>
          <a:xfrm>
            <a:off x="511519" y="2641273"/>
            <a:ext cx="14431273" cy="5234467"/>
          </a:xfrm>
        </p:spPr>
        <p:txBody>
          <a:bodyPr>
            <a:normAutofit fontScale="70000" lnSpcReduction="20000"/>
          </a:bodyPr>
          <a:lstStyle/>
          <a:p>
            <a:pPr marL="0" indent="0" algn="ctr">
              <a:buNone/>
            </a:pPr>
            <a:r>
              <a:rPr lang="en-US" sz="6600" dirty="0"/>
              <a:t>To download a full guide to help you with this presentation, including talking points, </a:t>
            </a:r>
            <a:r>
              <a:rPr lang="en-US" sz="6600" dirty="0">
                <a:hlinkClick r:id="rId3"/>
              </a:rPr>
              <a:t>click here</a:t>
            </a:r>
            <a:r>
              <a:rPr lang="en-US" sz="6600" dirty="0"/>
              <a:t>.</a:t>
            </a:r>
          </a:p>
          <a:p>
            <a:pPr marL="0" indent="0" algn="ctr">
              <a:buNone/>
            </a:pPr>
            <a:endParaRPr lang="en-US" sz="6600" dirty="0"/>
          </a:p>
          <a:p>
            <a:pPr marL="0" indent="0" algn="ctr">
              <a:buNone/>
            </a:pPr>
            <a:r>
              <a:rPr lang="en-US" sz="6600" dirty="0"/>
              <a:t>Download a </a:t>
            </a:r>
            <a:r>
              <a:rPr lang="en-US" sz="6600" dirty="0">
                <a:hlinkClick r:id="rId4"/>
              </a:rPr>
              <a:t>Spanish version of the presentation</a:t>
            </a:r>
            <a:r>
              <a:rPr lang="en-US" sz="6600" dirty="0"/>
              <a:t>, along with our </a:t>
            </a:r>
            <a:r>
              <a:rPr lang="en-US" sz="6600" dirty="0">
                <a:hlinkClick r:id="rId5"/>
              </a:rPr>
              <a:t>full Spanish guide</a:t>
            </a:r>
            <a:r>
              <a:rPr lang="en-US" sz="6600" dirty="0"/>
              <a:t>, including talking points.</a:t>
            </a:r>
          </a:p>
        </p:txBody>
      </p:sp>
      <p:sp>
        <p:nvSpPr>
          <p:cNvPr id="3" name="Title 2">
            <a:extLst>
              <a:ext uri="{FF2B5EF4-FFF2-40B4-BE49-F238E27FC236}">
                <a16:creationId xmlns:a16="http://schemas.microsoft.com/office/drawing/2014/main" id="{801024DD-6926-BAEF-3413-3AAE00E20D8F}"/>
              </a:ext>
            </a:extLst>
          </p:cNvPr>
          <p:cNvSpPr>
            <a:spLocks noGrp="1"/>
          </p:cNvSpPr>
          <p:nvPr>
            <p:ph type="title"/>
          </p:nvPr>
        </p:nvSpPr>
        <p:spPr>
          <a:xfrm>
            <a:off x="1225252" y="603497"/>
            <a:ext cx="9689357" cy="866263"/>
          </a:xfrm>
        </p:spPr>
        <p:txBody>
          <a:bodyPr/>
          <a:lstStyle/>
          <a:p>
            <a:r>
              <a:rPr lang="en-US" dirty="0">
                <a:highlight>
                  <a:srgbClr val="00FF00"/>
                </a:highlight>
              </a:rPr>
              <a:t>[Delete this Slide]</a:t>
            </a:r>
          </a:p>
        </p:txBody>
      </p:sp>
    </p:spTree>
    <p:extLst>
      <p:ext uri="{BB962C8B-B14F-4D97-AF65-F5344CB8AC3E}">
        <p14:creationId xmlns:p14="http://schemas.microsoft.com/office/powerpoint/2010/main" val="77219657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a:extLst>
              <a:ext uri="{FF2B5EF4-FFF2-40B4-BE49-F238E27FC236}">
                <a16:creationId xmlns:a16="http://schemas.microsoft.com/office/drawing/2014/main" id="{AE2B4A6F-B7E3-DDE9-026A-F7185AAE6B18}"/>
              </a:ext>
            </a:extLst>
          </p:cNvPr>
          <p:cNvSpPr>
            <a:spLocks noGrp="1"/>
          </p:cNvSpPr>
          <p:nvPr>
            <p:ph type="title"/>
          </p:nvPr>
        </p:nvSpPr>
        <p:spPr>
          <a:xfrm>
            <a:off x="1225252" y="603497"/>
            <a:ext cx="9689357" cy="866263"/>
          </a:xfrm>
        </p:spPr>
        <p:txBody>
          <a:bodyPr/>
          <a:lstStyle/>
          <a:p>
            <a:r>
              <a:rPr lang="en-US" dirty="0"/>
              <a:t>Key Resources</a:t>
            </a:r>
          </a:p>
        </p:txBody>
      </p:sp>
      <p:sp>
        <p:nvSpPr>
          <p:cNvPr id="2" name="Marcador de contenido 1">
            <a:extLst>
              <a:ext uri="{FF2B5EF4-FFF2-40B4-BE49-F238E27FC236}">
                <a16:creationId xmlns:a16="http://schemas.microsoft.com/office/drawing/2014/main" id="{0E2A8A8A-EB44-20A8-423C-6008BB1A5BB8}"/>
              </a:ext>
            </a:extLst>
          </p:cNvPr>
          <p:cNvSpPr>
            <a:spLocks noGrp="1"/>
          </p:cNvSpPr>
          <p:nvPr>
            <p:ph idx="1"/>
          </p:nvPr>
        </p:nvSpPr>
        <p:spPr>
          <a:xfrm>
            <a:off x="1062485" y="2605414"/>
            <a:ext cx="6895266" cy="5234467"/>
          </a:xfrm>
        </p:spPr>
        <p:txBody>
          <a:bodyPr>
            <a:normAutofit/>
          </a:bodyPr>
          <a:lstStyle/>
          <a:p>
            <a:r>
              <a:rPr lang="en-US" dirty="0"/>
              <a:t>Safe storage options flyer</a:t>
            </a:r>
          </a:p>
          <a:p>
            <a:r>
              <a:rPr lang="en-US" dirty="0"/>
              <a:t>Safe storage checklist</a:t>
            </a:r>
          </a:p>
          <a:p>
            <a:r>
              <a:rPr lang="en-US" dirty="0"/>
              <a:t>Parent resource</a:t>
            </a:r>
          </a:p>
          <a:p>
            <a:r>
              <a:rPr lang="en-US" dirty="0"/>
              <a:t>Shareable social media posts</a:t>
            </a:r>
          </a:p>
          <a:p>
            <a:pPr marL="0" indent="0">
              <a:buNone/>
            </a:pPr>
            <a:endParaRPr lang="en-US" dirty="0"/>
          </a:p>
        </p:txBody>
      </p:sp>
      <p:sp>
        <p:nvSpPr>
          <p:cNvPr id="3" name="Marcador de contenido 1">
            <a:extLst>
              <a:ext uri="{FF2B5EF4-FFF2-40B4-BE49-F238E27FC236}">
                <a16:creationId xmlns:a16="http://schemas.microsoft.com/office/drawing/2014/main" id="{04FAF61F-A83A-AA47-CFD7-DE468BDA6DC8}"/>
              </a:ext>
            </a:extLst>
          </p:cNvPr>
          <p:cNvSpPr txBox="1">
            <a:spLocks/>
          </p:cNvSpPr>
          <p:nvPr/>
        </p:nvSpPr>
        <p:spPr>
          <a:xfrm>
            <a:off x="8631967" y="7000673"/>
            <a:ext cx="6219634" cy="1678415"/>
          </a:xfrm>
          <a:prstGeom prst="rect">
            <a:avLst/>
          </a:prstGeom>
        </p:spPr>
        <p:txBody>
          <a:bodyPr vert="horz" lIns="91440" tIns="45720" rIns="91440" bIns="45720" rtlCol="0">
            <a:normAutofit/>
          </a:bodyPr>
          <a:lstStyle>
            <a:lvl1pPr marL="289773" indent="-289773" algn="l" defTabSz="1159093" rtl="0" eaLnBrk="1" latinLnBrk="0" hangingPunct="1">
              <a:lnSpc>
                <a:spcPct val="120000"/>
              </a:lnSpc>
              <a:spcBef>
                <a:spcPts val="1268"/>
              </a:spcBef>
              <a:spcAft>
                <a:spcPts val="1200"/>
              </a:spcAft>
              <a:buFont typeface="Arial" panose="020B0604020202020204" pitchFamily="34" charset="0"/>
              <a:buChar char="•"/>
              <a:defRPr sz="2800" b="0" i="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vl2pPr marL="869320" indent="-289773" algn="l" defTabSz="1159093" rtl="0" eaLnBrk="1" latinLnBrk="0" hangingPunct="1">
              <a:lnSpc>
                <a:spcPct val="120000"/>
              </a:lnSpc>
              <a:spcBef>
                <a:spcPts val="634"/>
              </a:spcBef>
              <a:spcAft>
                <a:spcPts val="1200"/>
              </a:spcAft>
              <a:buFont typeface="Arial" panose="020B0604020202020204" pitchFamily="34" charset="0"/>
              <a:buChar char="•"/>
              <a:defRPr sz="2800" b="0" i="0" kern="1200">
                <a:solidFill>
                  <a:schemeClr val="tx1"/>
                </a:solidFill>
                <a:latin typeface="Tahoma" panose="020B0604030504040204" pitchFamily="34" charset="0"/>
                <a:ea typeface="Tahoma" panose="020B0604030504040204" pitchFamily="34" charset="0"/>
                <a:cs typeface="Tahoma" panose="020B0604030504040204" pitchFamily="34" charset="0"/>
              </a:defRPr>
            </a:lvl2pPr>
            <a:lvl3pPr marL="1448867" indent="-289773" algn="l" defTabSz="1159093" rtl="0" eaLnBrk="1" latinLnBrk="0" hangingPunct="1">
              <a:lnSpc>
                <a:spcPct val="120000"/>
              </a:lnSpc>
              <a:spcBef>
                <a:spcPts val="634"/>
              </a:spcBef>
              <a:spcAft>
                <a:spcPts val="1200"/>
              </a:spcAft>
              <a:buFont typeface="Arial" panose="020B0604020202020204" pitchFamily="34" charset="0"/>
              <a:buChar char="•"/>
              <a:defRPr sz="2800" b="0" i="0" kern="1200">
                <a:solidFill>
                  <a:schemeClr val="tx1"/>
                </a:solidFill>
                <a:latin typeface="Tahoma" panose="020B0604030504040204" pitchFamily="34" charset="0"/>
                <a:ea typeface="Tahoma" panose="020B0604030504040204" pitchFamily="34" charset="0"/>
                <a:cs typeface="Tahoma" panose="020B0604030504040204" pitchFamily="34" charset="0"/>
              </a:defRPr>
            </a:lvl3pPr>
            <a:lvl4pPr marL="2028414" indent="-289773" algn="l" defTabSz="1159093" rtl="0" eaLnBrk="1" latinLnBrk="0" hangingPunct="1">
              <a:lnSpc>
                <a:spcPct val="120000"/>
              </a:lnSpc>
              <a:spcBef>
                <a:spcPts val="634"/>
              </a:spcBef>
              <a:spcAft>
                <a:spcPts val="1200"/>
              </a:spcAft>
              <a:buFont typeface="Arial" panose="020B0604020202020204" pitchFamily="34" charset="0"/>
              <a:buChar char="•"/>
              <a:defRPr sz="2800" b="0" i="0" kern="1200">
                <a:solidFill>
                  <a:schemeClr val="tx1"/>
                </a:solidFill>
                <a:latin typeface="Tahoma" panose="020B0604030504040204" pitchFamily="34" charset="0"/>
                <a:ea typeface="Tahoma" panose="020B0604030504040204" pitchFamily="34" charset="0"/>
                <a:cs typeface="Tahoma" panose="020B0604030504040204" pitchFamily="34" charset="0"/>
              </a:defRPr>
            </a:lvl4pPr>
            <a:lvl5pPr marL="2607960" indent="-289773" algn="l" defTabSz="1159093" rtl="0" eaLnBrk="1" latinLnBrk="0" hangingPunct="1">
              <a:lnSpc>
                <a:spcPct val="120000"/>
              </a:lnSpc>
              <a:spcBef>
                <a:spcPts val="634"/>
              </a:spcBef>
              <a:spcAft>
                <a:spcPts val="1200"/>
              </a:spcAft>
              <a:buFont typeface="Arial" panose="020B0604020202020204" pitchFamily="34" charset="0"/>
              <a:buChar char="•"/>
              <a:defRPr sz="2800" b="0" i="0" kern="1200">
                <a:solidFill>
                  <a:schemeClr val="tx1"/>
                </a:solidFill>
                <a:latin typeface="Tahoma" panose="020B0604030504040204" pitchFamily="34" charset="0"/>
                <a:ea typeface="Tahoma" panose="020B0604030504040204" pitchFamily="34" charset="0"/>
                <a:cs typeface="Tahoma" panose="020B0604030504040204" pitchFamily="34" charset="0"/>
              </a:defRPr>
            </a:lvl5pPr>
            <a:lvl6pPr marL="3187507" indent="-289773" algn="l" defTabSz="1159093" rtl="0" eaLnBrk="1" latinLnBrk="0" hangingPunct="1">
              <a:lnSpc>
                <a:spcPct val="90000"/>
              </a:lnSpc>
              <a:spcBef>
                <a:spcPts val="634"/>
              </a:spcBef>
              <a:buFont typeface="Arial" panose="020B0604020202020204" pitchFamily="34" charset="0"/>
              <a:buChar char="•"/>
              <a:defRPr sz="2282" kern="1200">
                <a:solidFill>
                  <a:schemeClr val="tx1"/>
                </a:solidFill>
                <a:latin typeface="+mn-lt"/>
                <a:ea typeface="+mn-ea"/>
                <a:cs typeface="+mn-cs"/>
              </a:defRPr>
            </a:lvl6pPr>
            <a:lvl7pPr marL="3767054" indent="-289773" algn="l" defTabSz="1159093" rtl="0" eaLnBrk="1" latinLnBrk="0" hangingPunct="1">
              <a:lnSpc>
                <a:spcPct val="90000"/>
              </a:lnSpc>
              <a:spcBef>
                <a:spcPts val="634"/>
              </a:spcBef>
              <a:buFont typeface="Arial" panose="020B0604020202020204" pitchFamily="34" charset="0"/>
              <a:buChar char="•"/>
              <a:defRPr sz="2282" kern="1200">
                <a:solidFill>
                  <a:schemeClr val="tx1"/>
                </a:solidFill>
                <a:latin typeface="+mn-lt"/>
                <a:ea typeface="+mn-ea"/>
                <a:cs typeface="+mn-cs"/>
              </a:defRPr>
            </a:lvl7pPr>
            <a:lvl8pPr marL="4346600" indent="-289773" algn="l" defTabSz="1159093" rtl="0" eaLnBrk="1" latinLnBrk="0" hangingPunct="1">
              <a:lnSpc>
                <a:spcPct val="90000"/>
              </a:lnSpc>
              <a:spcBef>
                <a:spcPts val="634"/>
              </a:spcBef>
              <a:buFont typeface="Arial" panose="020B0604020202020204" pitchFamily="34" charset="0"/>
              <a:buChar char="•"/>
              <a:defRPr sz="2282" kern="1200">
                <a:solidFill>
                  <a:schemeClr val="tx1"/>
                </a:solidFill>
                <a:latin typeface="+mn-lt"/>
                <a:ea typeface="+mn-ea"/>
                <a:cs typeface="+mn-cs"/>
              </a:defRPr>
            </a:lvl8pPr>
            <a:lvl9pPr marL="4926147" indent="-289773" algn="l" defTabSz="1159093" rtl="0" eaLnBrk="1" latinLnBrk="0" hangingPunct="1">
              <a:lnSpc>
                <a:spcPct val="90000"/>
              </a:lnSpc>
              <a:spcBef>
                <a:spcPts val="634"/>
              </a:spcBef>
              <a:buFont typeface="Arial" panose="020B0604020202020204" pitchFamily="34" charset="0"/>
              <a:buChar char="•"/>
              <a:defRPr sz="2282" kern="1200">
                <a:solidFill>
                  <a:schemeClr val="tx1"/>
                </a:solidFill>
                <a:latin typeface="+mn-lt"/>
                <a:ea typeface="+mn-ea"/>
                <a:cs typeface="+mn-cs"/>
              </a:defRPr>
            </a:lvl9pPr>
          </a:lstStyle>
          <a:p>
            <a:pPr marL="0" indent="0" algn="ctr">
              <a:buFont typeface="Arial" panose="020B0604020202020204" pitchFamily="34" charset="0"/>
              <a:buNone/>
            </a:pPr>
            <a:r>
              <a:rPr lang="en-US" b="1" dirty="0"/>
              <a:t>Find NC S.A.F.E. on social media and share our resources. </a:t>
            </a:r>
          </a:p>
        </p:txBody>
      </p:sp>
      <p:pic>
        <p:nvPicPr>
          <p:cNvPr id="5" name="Picture 2" descr="Image result for instagram logo">
            <a:extLst>
              <a:ext uri="{FF2B5EF4-FFF2-40B4-BE49-F238E27FC236}">
                <a16:creationId xmlns:a16="http://schemas.microsoft.com/office/drawing/2014/main" id="{9098A27C-C578-F3F4-37E1-F039C04F694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762068" y="2511120"/>
            <a:ext cx="994646" cy="994646"/>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4">
            <a:extLst>
              <a:ext uri="{FF2B5EF4-FFF2-40B4-BE49-F238E27FC236}">
                <a16:creationId xmlns:a16="http://schemas.microsoft.com/office/drawing/2014/main" id="{F8B17C9B-7701-AD04-AEC8-C5F9C6B5C89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342101" y="4822521"/>
            <a:ext cx="1058904" cy="1058904"/>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6">
            <a:extLst>
              <a:ext uri="{FF2B5EF4-FFF2-40B4-BE49-F238E27FC236}">
                <a16:creationId xmlns:a16="http://schemas.microsoft.com/office/drawing/2014/main" id="{D4731B42-4DB3-361E-3000-12FCE58A21A9}"/>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705069" y="2543249"/>
            <a:ext cx="1209540" cy="994646"/>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8" descr="Youtube Icon Vector Art, Icons, and Graphics for Free Download">
            <a:extLst>
              <a:ext uri="{FF2B5EF4-FFF2-40B4-BE49-F238E27FC236}">
                <a16:creationId xmlns:a16="http://schemas.microsoft.com/office/drawing/2014/main" id="{E9DC4988-6037-2394-9332-9718BB51E662}"/>
              </a:ext>
            </a:extLst>
          </p:cNvPr>
          <p:cNvPicPr>
            <a:picLocks noChangeAspect="1" noChangeArrowheads="1"/>
          </p:cNvPicPr>
          <p:nvPr/>
        </p:nvPicPr>
        <p:blipFill rotWithShape="1">
          <a:blip r:embed="rId6">
            <a:extLst>
              <a:ext uri="{28A0092B-C50C-407E-A947-70E740481C1C}">
                <a14:useLocalDpi xmlns:a14="http://schemas.microsoft.com/office/drawing/2010/main" val="0"/>
              </a:ext>
            </a:extLst>
          </a:blip>
          <a:srcRect l="15718" t="13750" r="16983" b="12970"/>
          <a:stretch/>
        </p:blipFill>
        <p:spPr bwMode="auto">
          <a:xfrm>
            <a:off x="11275672" y="2408773"/>
            <a:ext cx="1125333" cy="1225364"/>
          </a:xfrm>
          <a:prstGeom prst="rect">
            <a:avLst/>
          </a:prstGeom>
          <a:noFill/>
          <a:extLst>
            <a:ext uri="{909E8E84-426E-40DD-AFC4-6F175D3DCCD1}">
              <a14:hiddenFill xmlns:a14="http://schemas.microsoft.com/office/drawing/2010/main">
                <a:solidFill>
                  <a:srgbClr val="FFFFFF"/>
                </a:solidFill>
              </a14:hiddenFill>
            </a:ext>
          </a:extLst>
        </p:spPr>
      </p:pic>
      <p:sp>
        <p:nvSpPr>
          <p:cNvPr id="9" name="Content Placeholder 2">
            <a:extLst>
              <a:ext uri="{FF2B5EF4-FFF2-40B4-BE49-F238E27FC236}">
                <a16:creationId xmlns:a16="http://schemas.microsoft.com/office/drawing/2014/main" id="{1238850B-DBE4-2179-D7D9-753418D4838C}"/>
              </a:ext>
            </a:extLst>
          </p:cNvPr>
          <p:cNvSpPr txBox="1">
            <a:spLocks/>
          </p:cNvSpPr>
          <p:nvPr/>
        </p:nvSpPr>
        <p:spPr>
          <a:xfrm>
            <a:off x="10914609" y="3983758"/>
            <a:ext cx="2690908" cy="673057"/>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Clr>
                <a:srgbClr val="444444"/>
              </a:buClr>
              <a:buFont typeface="Wingdings" charset="2"/>
              <a:buChar char="§"/>
              <a:defRPr sz="2200" b="0" i="0" kern="1200">
                <a:solidFill>
                  <a:schemeClr val="tx1"/>
                </a:solidFill>
                <a:latin typeface="Avenir" charset="0"/>
                <a:ea typeface="Avenir" charset="0"/>
                <a:cs typeface="Avenir" charset="0"/>
              </a:defRPr>
            </a:lvl1pPr>
            <a:lvl2pPr marL="685800" indent="-228600" algn="l" defTabSz="914400" rtl="0" eaLnBrk="1" latinLnBrk="0" hangingPunct="1">
              <a:lnSpc>
                <a:spcPct val="90000"/>
              </a:lnSpc>
              <a:spcBef>
                <a:spcPts val="500"/>
              </a:spcBef>
              <a:buClr>
                <a:srgbClr val="444444"/>
              </a:buClr>
              <a:buFont typeface="Wingdings" charset="2"/>
              <a:buChar char="§"/>
              <a:defRPr sz="2000" b="0" i="0" kern="1200">
                <a:solidFill>
                  <a:schemeClr val="tx1"/>
                </a:solidFill>
                <a:latin typeface="Avenir" charset="0"/>
                <a:ea typeface="Avenir" charset="0"/>
                <a:cs typeface="Avenir" charset="0"/>
              </a:defRPr>
            </a:lvl2pPr>
            <a:lvl3pPr marL="1143000" indent="-228600" algn="l" defTabSz="914400" rtl="0" eaLnBrk="1" latinLnBrk="0" hangingPunct="1">
              <a:lnSpc>
                <a:spcPct val="90000"/>
              </a:lnSpc>
              <a:spcBef>
                <a:spcPts val="500"/>
              </a:spcBef>
              <a:buClr>
                <a:srgbClr val="444444"/>
              </a:buClr>
              <a:buFont typeface="Wingdings" charset="2"/>
              <a:buChar char="§"/>
              <a:defRPr sz="1800" b="0" i="0" kern="1200">
                <a:solidFill>
                  <a:schemeClr val="tx1"/>
                </a:solidFill>
                <a:latin typeface="Avenir" charset="0"/>
                <a:ea typeface="Avenir" charset="0"/>
                <a:cs typeface="Avenir" charset="0"/>
              </a:defRPr>
            </a:lvl3pPr>
            <a:lvl4pPr marL="1600200" indent="-228600" algn="l" defTabSz="914400" rtl="0" eaLnBrk="1" latinLnBrk="0" hangingPunct="1">
              <a:lnSpc>
                <a:spcPct val="90000"/>
              </a:lnSpc>
              <a:spcBef>
                <a:spcPts val="500"/>
              </a:spcBef>
              <a:buClr>
                <a:srgbClr val="444444"/>
              </a:buClr>
              <a:buFont typeface="Wingdings" charset="2"/>
              <a:buChar char="§"/>
              <a:defRPr sz="1600" b="0" i="0" kern="1200">
                <a:solidFill>
                  <a:schemeClr val="tx1"/>
                </a:solidFill>
                <a:latin typeface="Avenir" charset="0"/>
                <a:ea typeface="Avenir" charset="0"/>
                <a:cs typeface="Avenir" charset="0"/>
              </a:defRPr>
            </a:lvl4pPr>
            <a:lvl5pPr marL="2057400" indent="-228600" algn="l" defTabSz="914400" rtl="0" eaLnBrk="1" latinLnBrk="0" hangingPunct="1">
              <a:lnSpc>
                <a:spcPct val="90000"/>
              </a:lnSpc>
              <a:spcBef>
                <a:spcPts val="500"/>
              </a:spcBef>
              <a:buClr>
                <a:srgbClr val="444444"/>
              </a:buClr>
              <a:buFont typeface="Wingdings" charset="2"/>
              <a:buChar char="§"/>
              <a:defRPr sz="1200" b="0" i="0" kern="1200">
                <a:solidFill>
                  <a:schemeClr val="tx1"/>
                </a:solidFill>
                <a:latin typeface="Avenir" charset="0"/>
                <a:ea typeface="Avenir" charset="0"/>
                <a:cs typeface="Avenir"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indent="0" fontAlgn="auto">
              <a:lnSpc>
                <a:spcPct val="100000"/>
              </a:lnSpc>
              <a:spcAft>
                <a:spcPts val="0"/>
              </a:spcAft>
              <a:buNone/>
            </a:pPr>
            <a:r>
              <a:rPr lang="en-US" sz="2800" dirty="0">
                <a:latin typeface="Tahoma" panose="020B0604030504040204" pitchFamily="34" charset="0"/>
                <a:ea typeface="Tahoma" panose="020B0604030504040204" pitchFamily="34" charset="0"/>
                <a:cs typeface="Tahoma" panose="020B0604030504040204" pitchFamily="34" charset="0"/>
              </a:rPr>
              <a:t>@NC_SAFE</a:t>
            </a:r>
          </a:p>
        </p:txBody>
      </p:sp>
      <p:sp>
        <p:nvSpPr>
          <p:cNvPr id="10" name="Content Placeholder 2">
            <a:extLst>
              <a:ext uri="{FF2B5EF4-FFF2-40B4-BE49-F238E27FC236}">
                <a16:creationId xmlns:a16="http://schemas.microsoft.com/office/drawing/2014/main" id="{7A2B9F83-5741-D2E8-BD91-081913EB38E3}"/>
              </a:ext>
            </a:extLst>
          </p:cNvPr>
          <p:cNvSpPr txBox="1">
            <a:spLocks/>
          </p:cNvSpPr>
          <p:nvPr/>
        </p:nvSpPr>
        <p:spPr>
          <a:xfrm>
            <a:off x="10087737" y="6016415"/>
            <a:ext cx="3517780" cy="290123"/>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Clr>
                <a:srgbClr val="444444"/>
              </a:buClr>
              <a:buFont typeface="Wingdings" charset="2"/>
              <a:buChar char="§"/>
              <a:defRPr sz="2200" b="0" i="0" kern="1200">
                <a:solidFill>
                  <a:schemeClr val="tx1"/>
                </a:solidFill>
                <a:latin typeface="Avenir" charset="0"/>
                <a:ea typeface="Avenir" charset="0"/>
                <a:cs typeface="Avenir" charset="0"/>
              </a:defRPr>
            </a:lvl1pPr>
            <a:lvl2pPr marL="685800" indent="-228600" algn="l" defTabSz="914400" rtl="0" eaLnBrk="1" latinLnBrk="0" hangingPunct="1">
              <a:lnSpc>
                <a:spcPct val="90000"/>
              </a:lnSpc>
              <a:spcBef>
                <a:spcPts val="500"/>
              </a:spcBef>
              <a:buClr>
                <a:srgbClr val="444444"/>
              </a:buClr>
              <a:buFont typeface="Wingdings" charset="2"/>
              <a:buChar char="§"/>
              <a:defRPr sz="2000" b="0" i="0" kern="1200">
                <a:solidFill>
                  <a:schemeClr val="tx1"/>
                </a:solidFill>
                <a:latin typeface="Avenir" charset="0"/>
                <a:ea typeface="Avenir" charset="0"/>
                <a:cs typeface="Avenir" charset="0"/>
              </a:defRPr>
            </a:lvl2pPr>
            <a:lvl3pPr marL="1143000" indent="-228600" algn="l" defTabSz="914400" rtl="0" eaLnBrk="1" latinLnBrk="0" hangingPunct="1">
              <a:lnSpc>
                <a:spcPct val="90000"/>
              </a:lnSpc>
              <a:spcBef>
                <a:spcPts val="500"/>
              </a:spcBef>
              <a:buClr>
                <a:srgbClr val="444444"/>
              </a:buClr>
              <a:buFont typeface="Wingdings" charset="2"/>
              <a:buChar char="§"/>
              <a:defRPr sz="1800" b="0" i="0" kern="1200">
                <a:solidFill>
                  <a:schemeClr val="tx1"/>
                </a:solidFill>
                <a:latin typeface="Avenir" charset="0"/>
                <a:ea typeface="Avenir" charset="0"/>
                <a:cs typeface="Avenir" charset="0"/>
              </a:defRPr>
            </a:lvl3pPr>
            <a:lvl4pPr marL="1600200" indent="-228600" algn="l" defTabSz="914400" rtl="0" eaLnBrk="1" latinLnBrk="0" hangingPunct="1">
              <a:lnSpc>
                <a:spcPct val="90000"/>
              </a:lnSpc>
              <a:spcBef>
                <a:spcPts val="500"/>
              </a:spcBef>
              <a:buClr>
                <a:srgbClr val="444444"/>
              </a:buClr>
              <a:buFont typeface="Wingdings" charset="2"/>
              <a:buChar char="§"/>
              <a:defRPr sz="1600" b="0" i="0" kern="1200">
                <a:solidFill>
                  <a:schemeClr val="tx1"/>
                </a:solidFill>
                <a:latin typeface="Avenir" charset="0"/>
                <a:ea typeface="Avenir" charset="0"/>
                <a:cs typeface="Avenir" charset="0"/>
              </a:defRPr>
            </a:lvl4pPr>
            <a:lvl5pPr marL="2057400" indent="-228600" algn="l" defTabSz="914400" rtl="0" eaLnBrk="1" latinLnBrk="0" hangingPunct="1">
              <a:lnSpc>
                <a:spcPct val="90000"/>
              </a:lnSpc>
              <a:spcBef>
                <a:spcPts val="500"/>
              </a:spcBef>
              <a:buClr>
                <a:srgbClr val="444444"/>
              </a:buClr>
              <a:buFont typeface="Wingdings" charset="2"/>
              <a:buChar char="§"/>
              <a:defRPr sz="1200" b="0" i="0" kern="1200">
                <a:solidFill>
                  <a:schemeClr val="tx1"/>
                </a:solidFill>
                <a:latin typeface="Avenir" charset="0"/>
                <a:ea typeface="Avenir" charset="0"/>
                <a:cs typeface="Avenir"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indent="0" fontAlgn="auto">
              <a:lnSpc>
                <a:spcPct val="100000"/>
              </a:lnSpc>
              <a:spcAft>
                <a:spcPts val="0"/>
              </a:spcAft>
              <a:buNone/>
            </a:pPr>
            <a:r>
              <a:rPr lang="en-US" sz="2400" dirty="0">
                <a:latin typeface="Tahoma" panose="020B0604030504040204" pitchFamily="34" charset="0"/>
                <a:ea typeface="Tahoma" panose="020B0604030504040204" pitchFamily="34" charset="0"/>
                <a:cs typeface="Tahoma" panose="020B0604030504040204" pitchFamily="34" charset="0"/>
              </a:rPr>
              <a:t>@</a:t>
            </a:r>
            <a:r>
              <a:rPr lang="en-US" sz="2800" dirty="0" err="1">
                <a:latin typeface="Tahoma" panose="020B0604030504040204" pitchFamily="34" charset="0"/>
                <a:ea typeface="Tahoma" panose="020B0604030504040204" pitchFamily="34" charset="0"/>
                <a:cs typeface="Tahoma" panose="020B0604030504040204" pitchFamily="34" charset="0"/>
              </a:rPr>
              <a:t>NorthCarolinaSAFE</a:t>
            </a:r>
            <a:endParaRPr lang="en-US" sz="2400" dirty="0">
              <a:latin typeface="Tahoma" panose="020B0604030504040204" pitchFamily="34" charset="0"/>
              <a:ea typeface="Tahoma" panose="020B0604030504040204" pitchFamily="34" charset="0"/>
              <a:cs typeface="Tahoma" panose="020B0604030504040204" pitchFamily="34" charset="0"/>
            </a:endParaRPr>
          </a:p>
          <a:p>
            <a:pPr marL="257168" indent="-257168" fontAlgn="auto">
              <a:lnSpc>
                <a:spcPct val="100000"/>
              </a:lnSpc>
              <a:spcAft>
                <a:spcPts val="0"/>
              </a:spcAft>
            </a:pPr>
            <a:endParaRPr lang="en-US" sz="1550" dirty="0">
              <a:latin typeface="Avenir Light" charset="0"/>
              <a:ea typeface="Avenir Light" charset="0"/>
              <a:cs typeface="Avenir Light" charset="0"/>
            </a:endParaRPr>
          </a:p>
          <a:p>
            <a:pPr lvl="1">
              <a:buFont typeface="Wingdings" charset="2"/>
              <a:buChar char="ü"/>
            </a:pPr>
            <a:endParaRPr lang="en-US" sz="1550" dirty="0">
              <a:latin typeface="Avenir Light" charset="0"/>
              <a:ea typeface="Avenir Light" charset="0"/>
              <a:cs typeface="Avenir Light" charset="0"/>
            </a:endParaRPr>
          </a:p>
          <a:p>
            <a:pPr marL="257168" indent="-257168" fontAlgn="auto">
              <a:lnSpc>
                <a:spcPct val="100000"/>
              </a:lnSpc>
              <a:spcAft>
                <a:spcPts val="0"/>
              </a:spcAft>
            </a:pPr>
            <a:endParaRPr lang="en-US" sz="1550" dirty="0">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198830679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82595C1E-CA53-08F8-645E-E54072CA8A93}"/>
              </a:ext>
            </a:extLst>
          </p:cNvPr>
          <p:cNvSpPr>
            <a:spLocks noGrp="1"/>
          </p:cNvSpPr>
          <p:nvPr>
            <p:ph type="ctrTitle"/>
          </p:nvPr>
        </p:nvSpPr>
        <p:spPr>
          <a:xfrm>
            <a:off x="825538" y="3929503"/>
            <a:ext cx="9617175" cy="1553602"/>
          </a:xfrm>
        </p:spPr>
        <p:txBody>
          <a:bodyPr/>
          <a:lstStyle/>
          <a:p>
            <a:r>
              <a:rPr lang="en-US" dirty="0"/>
              <a:t>NC S.A.F.E.</a:t>
            </a:r>
            <a:br>
              <a:rPr lang="en-US" dirty="0"/>
            </a:br>
            <a:r>
              <a:rPr lang="en-US" dirty="0"/>
              <a:t>Secure All Firearms Effectively</a:t>
            </a:r>
            <a:endParaRPr lang="en-CA" dirty="0"/>
          </a:p>
        </p:txBody>
      </p:sp>
      <p:sp>
        <p:nvSpPr>
          <p:cNvPr id="3" name="Subtítulo 2">
            <a:extLst>
              <a:ext uri="{FF2B5EF4-FFF2-40B4-BE49-F238E27FC236}">
                <a16:creationId xmlns:a16="http://schemas.microsoft.com/office/drawing/2014/main" id="{8D5752B2-6CD1-58E6-A1EB-356295F461ED}"/>
              </a:ext>
            </a:extLst>
          </p:cNvPr>
          <p:cNvSpPr>
            <a:spLocks noGrp="1"/>
          </p:cNvSpPr>
          <p:nvPr>
            <p:ph type="subTitle" idx="1"/>
          </p:nvPr>
        </p:nvSpPr>
        <p:spPr>
          <a:xfrm>
            <a:off x="825538" y="5483105"/>
            <a:ext cx="8719295" cy="694330"/>
          </a:xfrm>
        </p:spPr>
        <p:txBody>
          <a:bodyPr>
            <a:normAutofit/>
          </a:bodyPr>
          <a:lstStyle/>
          <a:p>
            <a:r>
              <a:rPr lang="en-US" dirty="0">
                <a:highlight>
                  <a:srgbClr val="00FF00"/>
                </a:highlight>
              </a:rPr>
              <a:t>[Insert Date of Presentation]</a:t>
            </a:r>
          </a:p>
        </p:txBody>
      </p:sp>
    </p:spTree>
    <p:extLst>
      <p:ext uri="{BB962C8B-B14F-4D97-AF65-F5344CB8AC3E}">
        <p14:creationId xmlns:p14="http://schemas.microsoft.com/office/powerpoint/2010/main" val="67544102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contenido 1">
            <a:extLst>
              <a:ext uri="{FF2B5EF4-FFF2-40B4-BE49-F238E27FC236}">
                <a16:creationId xmlns:a16="http://schemas.microsoft.com/office/drawing/2014/main" id="{4486D7E1-5BCE-9455-7C84-1FBB90E1D45B}"/>
              </a:ext>
            </a:extLst>
          </p:cNvPr>
          <p:cNvSpPr>
            <a:spLocks noGrp="1"/>
          </p:cNvSpPr>
          <p:nvPr>
            <p:ph idx="1"/>
          </p:nvPr>
        </p:nvSpPr>
        <p:spPr>
          <a:xfrm>
            <a:off x="1062485" y="2605414"/>
            <a:ext cx="8777254" cy="5234467"/>
          </a:xfrm>
        </p:spPr>
        <p:txBody>
          <a:bodyPr>
            <a:normAutofit/>
          </a:bodyPr>
          <a:lstStyle/>
          <a:p>
            <a:pPr marL="0" indent="0">
              <a:buNone/>
            </a:pPr>
            <a:r>
              <a:rPr lang="en-US" b="1" dirty="0">
                <a:solidFill>
                  <a:srgbClr val="00835D"/>
                </a:solidFill>
              </a:rPr>
              <a:t>NC S.A.F.E. is North Carolina’s statewide initiative designed to raise awareness of the importance of safe firearm storage. </a:t>
            </a:r>
            <a:endParaRPr lang="es-CO" b="1" dirty="0">
              <a:solidFill>
                <a:srgbClr val="00835D"/>
              </a:solidFill>
            </a:endParaRPr>
          </a:p>
          <a:p>
            <a:pPr marL="0" indent="0">
              <a:buNone/>
            </a:pPr>
            <a:r>
              <a:rPr lang="en-US" dirty="0">
                <a:highlight>
                  <a:srgbClr val="00FF00"/>
                </a:highlight>
              </a:rPr>
              <a:t>[Provide overview of partner’s mission and their goals in partnering with NC S.A.F.E. If there is no partner organization, delete the highlighted portions.]</a:t>
            </a:r>
          </a:p>
        </p:txBody>
      </p:sp>
      <p:sp>
        <p:nvSpPr>
          <p:cNvPr id="15" name="Title 14">
            <a:extLst>
              <a:ext uri="{FF2B5EF4-FFF2-40B4-BE49-F238E27FC236}">
                <a16:creationId xmlns:a16="http://schemas.microsoft.com/office/drawing/2014/main" id="{AE2B4A6F-B7E3-DDE9-026A-F7185AAE6B18}"/>
              </a:ext>
            </a:extLst>
          </p:cNvPr>
          <p:cNvSpPr>
            <a:spLocks noGrp="1"/>
          </p:cNvSpPr>
          <p:nvPr>
            <p:ph type="title"/>
          </p:nvPr>
        </p:nvSpPr>
        <p:spPr>
          <a:xfrm>
            <a:off x="1225252" y="291874"/>
            <a:ext cx="9689357" cy="1489510"/>
          </a:xfrm>
        </p:spPr>
        <p:txBody>
          <a:bodyPr/>
          <a:lstStyle/>
          <a:p>
            <a:r>
              <a:rPr lang="en-US" dirty="0"/>
              <a:t>NC S.A.F.E. and </a:t>
            </a:r>
            <a:r>
              <a:rPr lang="en-US" dirty="0">
                <a:highlight>
                  <a:srgbClr val="00FF00"/>
                </a:highlight>
              </a:rPr>
              <a:t>[Insert Partner Name]</a:t>
            </a:r>
          </a:p>
        </p:txBody>
      </p:sp>
      <p:pic>
        <p:nvPicPr>
          <p:cNvPr id="7" name="Picture Placeholder 6" descr="A group of people standing outside a house&#10;&#10;Description automatically generated with medium confidence">
            <a:extLst>
              <a:ext uri="{FF2B5EF4-FFF2-40B4-BE49-F238E27FC236}">
                <a16:creationId xmlns:a16="http://schemas.microsoft.com/office/drawing/2014/main" id="{7152058B-7839-3760-1B31-27066AF8806B}"/>
              </a:ext>
            </a:extLst>
          </p:cNvPr>
          <p:cNvPicPr>
            <a:picLocks noGrp="1" noChangeAspect="1"/>
          </p:cNvPicPr>
          <p:nvPr>
            <p:ph type="pic" sz="quarter" idx="13"/>
          </p:nvPr>
        </p:nvPicPr>
        <p:blipFill rotWithShape="1">
          <a:blip r:embed="rId3"/>
          <a:srcRect l="25847" t="234" r="18223" b="-234"/>
          <a:stretch/>
        </p:blipFill>
        <p:spPr>
          <a:xfrm>
            <a:off x="10609263" y="2079322"/>
            <a:ext cx="4845050" cy="5774042"/>
          </a:xfrm>
        </p:spPr>
      </p:pic>
    </p:spTree>
    <p:extLst>
      <p:ext uri="{BB962C8B-B14F-4D97-AF65-F5344CB8AC3E}">
        <p14:creationId xmlns:p14="http://schemas.microsoft.com/office/powerpoint/2010/main" val="31043201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contenido 1">
            <a:extLst>
              <a:ext uri="{FF2B5EF4-FFF2-40B4-BE49-F238E27FC236}">
                <a16:creationId xmlns:a16="http://schemas.microsoft.com/office/drawing/2014/main" id="{4486D7E1-5BCE-9455-7C84-1FBB90E1D45B}"/>
              </a:ext>
            </a:extLst>
          </p:cNvPr>
          <p:cNvSpPr>
            <a:spLocks noGrp="1"/>
          </p:cNvSpPr>
          <p:nvPr>
            <p:ph idx="1"/>
          </p:nvPr>
        </p:nvSpPr>
        <p:spPr>
          <a:xfrm>
            <a:off x="1062485" y="2605414"/>
            <a:ext cx="8777254" cy="5234467"/>
          </a:xfrm>
        </p:spPr>
        <p:txBody>
          <a:bodyPr>
            <a:normAutofit fontScale="92500" lnSpcReduction="10000"/>
          </a:bodyPr>
          <a:lstStyle/>
          <a:p>
            <a:r>
              <a:rPr lang="en-US" dirty="0"/>
              <a:t>Too many guns are falling into the wrong hands.</a:t>
            </a:r>
          </a:p>
          <a:p>
            <a:r>
              <a:rPr lang="en-US" dirty="0"/>
              <a:t>Firearms are now the leading cause of injury-related death for children and youth in North Carolina.</a:t>
            </a:r>
          </a:p>
          <a:p>
            <a:r>
              <a:rPr lang="en-US" dirty="0"/>
              <a:t>Gun thefts, especially from vehicles, are on the rise across the state.</a:t>
            </a:r>
          </a:p>
          <a:p>
            <a:r>
              <a:rPr lang="en-US" dirty="0"/>
              <a:t>A 2019 study in JAMA Pediatrics estimated that up to 32% of youth firearm deaths by suicide and unintentional injury could be prevented through safe storage of firearms in homes with youths. </a:t>
            </a:r>
          </a:p>
          <a:p>
            <a:pPr marL="0" indent="0">
              <a:buNone/>
            </a:pPr>
            <a:endParaRPr lang="es-CO" dirty="0"/>
          </a:p>
        </p:txBody>
      </p:sp>
      <p:sp>
        <p:nvSpPr>
          <p:cNvPr id="15" name="Title 14">
            <a:extLst>
              <a:ext uri="{FF2B5EF4-FFF2-40B4-BE49-F238E27FC236}">
                <a16:creationId xmlns:a16="http://schemas.microsoft.com/office/drawing/2014/main" id="{AE2B4A6F-B7E3-DDE9-026A-F7185AAE6B18}"/>
              </a:ext>
            </a:extLst>
          </p:cNvPr>
          <p:cNvSpPr>
            <a:spLocks noGrp="1"/>
          </p:cNvSpPr>
          <p:nvPr>
            <p:ph type="title"/>
          </p:nvPr>
        </p:nvSpPr>
        <p:spPr>
          <a:xfrm>
            <a:off x="1225252" y="291874"/>
            <a:ext cx="9689357" cy="1489510"/>
          </a:xfrm>
        </p:spPr>
        <p:txBody>
          <a:bodyPr/>
          <a:lstStyle/>
          <a:p>
            <a:r>
              <a:rPr lang="en-US" dirty="0"/>
              <a:t>The Importance of Safe Firearm Storage</a:t>
            </a:r>
          </a:p>
        </p:txBody>
      </p:sp>
      <p:pic>
        <p:nvPicPr>
          <p:cNvPr id="6" name="Picture Placeholder 5" descr="A picture containing indoor, case, accessory&#10;&#10;Description automatically generated">
            <a:extLst>
              <a:ext uri="{FF2B5EF4-FFF2-40B4-BE49-F238E27FC236}">
                <a16:creationId xmlns:a16="http://schemas.microsoft.com/office/drawing/2014/main" id="{6AF4464D-1B31-749C-273D-4C38759F69C7}"/>
              </a:ext>
            </a:extLst>
          </p:cNvPr>
          <p:cNvPicPr>
            <a:picLocks noGrp="1" noChangeAspect="1"/>
          </p:cNvPicPr>
          <p:nvPr>
            <p:ph type="pic" sz="quarter" idx="13"/>
          </p:nvPr>
        </p:nvPicPr>
        <p:blipFill rotWithShape="1">
          <a:blip r:embed="rId3"/>
          <a:srcRect l="238" r="912"/>
          <a:stretch/>
        </p:blipFill>
        <p:spPr>
          <a:xfrm>
            <a:off x="10118035" y="2079322"/>
            <a:ext cx="5247812" cy="5234467"/>
          </a:xfrm>
        </p:spPr>
      </p:pic>
    </p:spTree>
    <p:extLst>
      <p:ext uri="{BB962C8B-B14F-4D97-AF65-F5344CB8AC3E}">
        <p14:creationId xmlns:p14="http://schemas.microsoft.com/office/powerpoint/2010/main" val="420486773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contenido 1">
            <a:extLst>
              <a:ext uri="{FF2B5EF4-FFF2-40B4-BE49-F238E27FC236}">
                <a16:creationId xmlns:a16="http://schemas.microsoft.com/office/drawing/2014/main" id="{4486D7E1-5BCE-9455-7C84-1FBB90E1D45B}"/>
              </a:ext>
            </a:extLst>
          </p:cNvPr>
          <p:cNvSpPr>
            <a:spLocks noGrp="1"/>
          </p:cNvSpPr>
          <p:nvPr>
            <p:ph idx="1"/>
          </p:nvPr>
        </p:nvSpPr>
        <p:spPr/>
        <p:txBody>
          <a:bodyPr>
            <a:normAutofit fontScale="92500" lnSpcReduction="20000"/>
          </a:bodyPr>
          <a:lstStyle/>
          <a:p>
            <a:r>
              <a:rPr lang="en-US" dirty="0"/>
              <a:t>42% of adults have a firearm in or around the home, and over half of firearms that are stored loaded are also unlocked.  </a:t>
            </a:r>
          </a:p>
          <a:p>
            <a:r>
              <a:rPr lang="en-US" dirty="0"/>
              <a:t>The rate of child death caused by firearm injury skyrocketed in 2020 and 2021. The 2021 rate represents an increase of 231% since 2012.</a:t>
            </a:r>
          </a:p>
          <a:p>
            <a:r>
              <a:rPr lang="en-US" dirty="0"/>
              <a:t>In data obtained from the Durham Police Department, there were 331 gun thefts in the city from January 1 to November 26, 2022. In 56% of those cases, guns were stolen from cars. And in 62% of gun thefts from cars, the car was unlocked, meaning these are easily preventable crimes.</a:t>
            </a:r>
          </a:p>
        </p:txBody>
      </p:sp>
      <p:sp>
        <p:nvSpPr>
          <p:cNvPr id="15" name="Title 14">
            <a:extLst>
              <a:ext uri="{FF2B5EF4-FFF2-40B4-BE49-F238E27FC236}">
                <a16:creationId xmlns:a16="http://schemas.microsoft.com/office/drawing/2014/main" id="{AE2B4A6F-B7E3-DDE9-026A-F7185AAE6B18}"/>
              </a:ext>
            </a:extLst>
          </p:cNvPr>
          <p:cNvSpPr>
            <a:spLocks noGrp="1"/>
          </p:cNvSpPr>
          <p:nvPr>
            <p:ph type="title"/>
          </p:nvPr>
        </p:nvSpPr>
        <p:spPr>
          <a:xfrm>
            <a:off x="1225252" y="603497"/>
            <a:ext cx="9689357" cy="866263"/>
          </a:xfrm>
        </p:spPr>
        <p:txBody>
          <a:bodyPr/>
          <a:lstStyle/>
          <a:p>
            <a:r>
              <a:rPr lang="en-US" dirty="0"/>
              <a:t>North Carolina Statistics</a:t>
            </a:r>
          </a:p>
        </p:txBody>
      </p:sp>
      <p:pic>
        <p:nvPicPr>
          <p:cNvPr id="6" name="Picture Placeholder 5" descr="A person leaning on a car door&#10;&#10;Description automatically generated with medium confidence">
            <a:extLst>
              <a:ext uri="{FF2B5EF4-FFF2-40B4-BE49-F238E27FC236}">
                <a16:creationId xmlns:a16="http://schemas.microsoft.com/office/drawing/2014/main" id="{B55EE66B-BE6F-7C5B-949A-5B70F96D2D60}"/>
              </a:ext>
            </a:extLst>
          </p:cNvPr>
          <p:cNvPicPr>
            <a:picLocks noGrp="1" noChangeAspect="1"/>
          </p:cNvPicPr>
          <p:nvPr>
            <p:ph type="pic" sz="quarter" idx="13"/>
          </p:nvPr>
        </p:nvPicPr>
        <p:blipFill rotWithShape="1">
          <a:blip r:embed="rId3"/>
          <a:srcRect l="12066" t="234" r="32004" b="-234"/>
          <a:stretch/>
        </p:blipFill>
        <p:spPr>
          <a:xfrm>
            <a:off x="10609263" y="2079322"/>
            <a:ext cx="4845050" cy="5774042"/>
          </a:xfrm>
        </p:spPr>
      </p:pic>
    </p:spTree>
    <p:extLst>
      <p:ext uri="{BB962C8B-B14F-4D97-AF65-F5344CB8AC3E}">
        <p14:creationId xmlns:p14="http://schemas.microsoft.com/office/powerpoint/2010/main" val="148412198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a:extLst>
              <a:ext uri="{FF2B5EF4-FFF2-40B4-BE49-F238E27FC236}">
                <a16:creationId xmlns:a16="http://schemas.microsoft.com/office/drawing/2014/main" id="{AE2B4A6F-B7E3-DDE9-026A-F7185AAE6B18}"/>
              </a:ext>
            </a:extLst>
          </p:cNvPr>
          <p:cNvSpPr>
            <a:spLocks noGrp="1"/>
          </p:cNvSpPr>
          <p:nvPr>
            <p:ph type="title"/>
          </p:nvPr>
        </p:nvSpPr>
        <p:spPr>
          <a:xfrm>
            <a:off x="1225252" y="603497"/>
            <a:ext cx="9689357" cy="866263"/>
          </a:xfrm>
        </p:spPr>
        <p:txBody>
          <a:bodyPr/>
          <a:lstStyle/>
          <a:p>
            <a:r>
              <a:rPr lang="en-US" dirty="0"/>
              <a:t>Gun Safety Starts With You</a:t>
            </a:r>
          </a:p>
        </p:txBody>
      </p:sp>
      <p:pic>
        <p:nvPicPr>
          <p:cNvPr id="3" name="Picture 2" descr="A picture containing text, silhouette&#10;&#10;Description automatically generated">
            <a:extLst>
              <a:ext uri="{FF2B5EF4-FFF2-40B4-BE49-F238E27FC236}">
                <a16:creationId xmlns:a16="http://schemas.microsoft.com/office/drawing/2014/main" id="{0148F968-5264-60A6-DD70-20985F2C74DD}"/>
              </a:ext>
            </a:extLst>
          </p:cNvPr>
          <p:cNvPicPr>
            <a:picLocks noChangeAspect="1"/>
          </p:cNvPicPr>
          <p:nvPr/>
        </p:nvPicPr>
        <p:blipFill>
          <a:blip r:embed="rId3"/>
          <a:stretch>
            <a:fillRect/>
          </a:stretch>
        </p:blipFill>
        <p:spPr>
          <a:xfrm>
            <a:off x="11622903" y="4053681"/>
            <a:ext cx="2070100" cy="1892300"/>
          </a:xfrm>
          <a:prstGeom prst="rect">
            <a:avLst/>
          </a:prstGeom>
        </p:spPr>
      </p:pic>
      <p:pic>
        <p:nvPicPr>
          <p:cNvPr id="5" name="Picture 4" descr="A picture containing text, clipart, window&#10;&#10;Description automatically generated">
            <a:extLst>
              <a:ext uri="{FF2B5EF4-FFF2-40B4-BE49-F238E27FC236}">
                <a16:creationId xmlns:a16="http://schemas.microsoft.com/office/drawing/2014/main" id="{09AF3F2A-E1A8-95C6-9AFC-464991792013}"/>
              </a:ext>
            </a:extLst>
          </p:cNvPr>
          <p:cNvPicPr>
            <a:picLocks noChangeAspect="1"/>
          </p:cNvPicPr>
          <p:nvPr/>
        </p:nvPicPr>
        <p:blipFill>
          <a:blip r:embed="rId4"/>
          <a:stretch>
            <a:fillRect/>
          </a:stretch>
        </p:blipFill>
        <p:spPr>
          <a:xfrm>
            <a:off x="5816479" y="4352131"/>
            <a:ext cx="3327400" cy="1295400"/>
          </a:xfrm>
          <a:prstGeom prst="rect">
            <a:avLst/>
          </a:prstGeom>
        </p:spPr>
      </p:pic>
      <p:pic>
        <p:nvPicPr>
          <p:cNvPr id="10" name="Picture 9" descr="A picture containing weapon&#10;&#10;Description automatically generated">
            <a:extLst>
              <a:ext uri="{FF2B5EF4-FFF2-40B4-BE49-F238E27FC236}">
                <a16:creationId xmlns:a16="http://schemas.microsoft.com/office/drawing/2014/main" id="{D52902C8-D604-8C1C-3520-3DA73B1833AE}"/>
              </a:ext>
            </a:extLst>
          </p:cNvPr>
          <p:cNvPicPr>
            <a:picLocks noChangeAspect="1"/>
          </p:cNvPicPr>
          <p:nvPr/>
        </p:nvPicPr>
        <p:blipFill>
          <a:blip r:embed="rId5"/>
          <a:stretch>
            <a:fillRect/>
          </a:stretch>
        </p:blipFill>
        <p:spPr>
          <a:xfrm flipH="1">
            <a:off x="1417368" y="4002881"/>
            <a:ext cx="2235200" cy="1993900"/>
          </a:xfrm>
          <a:prstGeom prst="rect">
            <a:avLst/>
          </a:prstGeom>
          <a:scene3d>
            <a:camera prst="orthographicFront">
              <a:rot lat="0" lon="0" rev="0"/>
            </a:camera>
            <a:lightRig rig="threePt" dir="t"/>
          </a:scene3d>
        </p:spPr>
      </p:pic>
      <p:sp>
        <p:nvSpPr>
          <p:cNvPr id="11" name="Marcador de contenido 2">
            <a:extLst>
              <a:ext uri="{FF2B5EF4-FFF2-40B4-BE49-F238E27FC236}">
                <a16:creationId xmlns:a16="http://schemas.microsoft.com/office/drawing/2014/main" id="{05C77648-8A0D-C80A-536C-F1753081B3AA}"/>
              </a:ext>
            </a:extLst>
          </p:cNvPr>
          <p:cNvSpPr>
            <a:spLocks noGrp="1"/>
          </p:cNvSpPr>
          <p:nvPr>
            <p:ph idx="1"/>
          </p:nvPr>
        </p:nvSpPr>
        <p:spPr>
          <a:xfrm>
            <a:off x="1417368" y="2894261"/>
            <a:ext cx="2235200" cy="732879"/>
          </a:xfrm>
        </p:spPr>
        <p:txBody>
          <a:bodyPr>
            <a:normAutofit lnSpcReduction="10000"/>
          </a:bodyPr>
          <a:lstStyle/>
          <a:p>
            <a:pPr marL="0" indent="0" algn="ctr">
              <a:buNone/>
            </a:pPr>
            <a:r>
              <a:rPr lang="en-US" b="1" dirty="0">
                <a:solidFill>
                  <a:srgbClr val="00835D"/>
                </a:solidFill>
              </a:rPr>
              <a:t>Lock It Up</a:t>
            </a:r>
            <a:endParaRPr lang="en-US" dirty="0">
              <a:highlight>
                <a:srgbClr val="00FFFF"/>
              </a:highlight>
            </a:endParaRPr>
          </a:p>
          <a:p>
            <a:pPr marL="0" indent="0">
              <a:buNone/>
            </a:pPr>
            <a:endParaRPr lang="es-CO" dirty="0"/>
          </a:p>
        </p:txBody>
      </p:sp>
      <p:sp>
        <p:nvSpPr>
          <p:cNvPr id="12" name="Marcador de contenido 2">
            <a:extLst>
              <a:ext uri="{FF2B5EF4-FFF2-40B4-BE49-F238E27FC236}">
                <a16:creationId xmlns:a16="http://schemas.microsoft.com/office/drawing/2014/main" id="{CCA2DBDA-0F4E-588F-7630-AFB0DFA614BD}"/>
              </a:ext>
            </a:extLst>
          </p:cNvPr>
          <p:cNvSpPr txBox="1">
            <a:spLocks/>
          </p:cNvSpPr>
          <p:nvPr/>
        </p:nvSpPr>
        <p:spPr>
          <a:xfrm>
            <a:off x="6367582" y="2899552"/>
            <a:ext cx="2719146" cy="732879"/>
          </a:xfrm>
          <a:prstGeom prst="rect">
            <a:avLst/>
          </a:prstGeom>
        </p:spPr>
        <p:txBody>
          <a:bodyPr vert="horz" lIns="91440" tIns="45720" rIns="91440" bIns="45720" rtlCol="0">
            <a:normAutofit fontScale="92500"/>
          </a:bodyPr>
          <a:lstStyle>
            <a:lvl1pPr marL="289773" indent="-289773" algn="l" defTabSz="1159093" rtl="0" eaLnBrk="1" latinLnBrk="0" hangingPunct="1">
              <a:lnSpc>
                <a:spcPct val="120000"/>
              </a:lnSpc>
              <a:spcBef>
                <a:spcPts val="1268"/>
              </a:spcBef>
              <a:spcAft>
                <a:spcPts val="1200"/>
              </a:spcAft>
              <a:buFont typeface="Arial" panose="020B0604020202020204" pitchFamily="34" charset="0"/>
              <a:buChar char="•"/>
              <a:defRPr sz="2800" b="0" i="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vl2pPr marL="869320" indent="-289773" algn="l" defTabSz="1159093" rtl="0" eaLnBrk="1" latinLnBrk="0" hangingPunct="1">
              <a:lnSpc>
                <a:spcPct val="120000"/>
              </a:lnSpc>
              <a:spcBef>
                <a:spcPts val="634"/>
              </a:spcBef>
              <a:spcAft>
                <a:spcPts val="1200"/>
              </a:spcAft>
              <a:buFont typeface="Arial" panose="020B0604020202020204" pitchFamily="34" charset="0"/>
              <a:buChar char="•"/>
              <a:defRPr sz="2800" b="0" i="0" kern="1200">
                <a:solidFill>
                  <a:schemeClr val="tx1"/>
                </a:solidFill>
                <a:latin typeface="Tahoma" panose="020B0604030504040204" pitchFamily="34" charset="0"/>
                <a:ea typeface="Tahoma" panose="020B0604030504040204" pitchFamily="34" charset="0"/>
                <a:cs typeface="Tahoma" panose="020B0604030504040204" pitchFamily="34" charset="0"/>
              </a:defRPr>
            </a:lvl2pPr>
            <a:lvl3pPr marL="1448867" indent="-289773" algn="l" defTabSz="1159093" rtl="0" eaLnBrk="1" latinLnBrk="0" hangingPunct="1">
              <a:lnSpc>
                <a:spcPct val="120000"/>
              </a:lnSpc>
              <a:spcBef>
                <a:spcPts val="634"/>
              </a:spcBef>
              <a:spcAft>
                <a:spcPts val="1200"/>
              </a:spcAft>
              <a:buFont typeface="Arial" panose="020B0604020202020204" pitchFamily="34" charset="0"/>
              <a:buChar char="•"/>
              <a:defRPr sz="2800" b="0" i="0" kern="1200">
                <a:solidFill>
                  <a:schemeClr val="tx1"/>
                </a:solidFill>
                <a:latin typeface="Tahoma" panose="020B0604030504040204" pitchFamily="34" charset="0"/>
                <a:ea typeface="Tahoma" panose="020B0604030504040204" pitchFamily="34" charset="0"/>
                <a:cs typeface="Tahoma" panose="020B0604030504040204" pitchFamily="34" charset="0"/>
              </a:defRPr>
            </a:lvl3pPr>
            <a:lvl4pPr marL="2028414" indent="-289773" algn="l" defTabSz="1159093" rtl="0" eaLnBrk="1" latinLnBrk="0" hangingPunct="1">
              <a:lnSpc>
                <a:spcPct val="120000"/>
              </a:lnSpc>
              <a:spcBef>
                <a:spcPts val="634"/>
              </a:spcBef>
              <a:spcAft>
                <a:spcPts val="1200"/>
              </a:spcAft>
              <a:buFont typeface="Arial" panose="020B0604020202020204" pitchFamily="34" charset="0"/>
              <a:buChar char="•"/>
              <a:defRPr sz="2800" b="0" i="0" kern="1200">
                <a:solidFill>
                  <a:schemeClr val="tx1"/>
                </a:solidFill>
                <a:latin typeface="Tahoma" panose="020B0604030504040204" pitchFamily="34" charset="0"/>
                <a:ea typeface="Tahoma" panose="020B0604030504040204" pitchFamily="34" charset="0"/>
                <a:cs typeface="Tahoma" panose="020B0604030504040204" pitchFamily="34" charset="0"/>
              </a:defRPr>
            </a:lvl4pPr>
            <a:lvl5pPr marL="2607960" indent="-289773" algn="l" defTabSz="1159093" rtl="0" eaLnBrk="1" latinLnBrk="0" hangingPunct="1">
              <a:lnSpc>
                <a:spcPct val="120000"/>
              </a:lnSpc>
              <a:spcBef>
                <a:spcPts val="634"/>
              </a:spcBef>
              <a:spcAft>
                <a:spcPts val="1200"/>
              </a:spcAft>
              <a:buFont typeface="Arial" panose="020B0604020202020204" pitchFamily="34" charset="0"/>
              <a:buChar char="•"/>
              <a:defRPr sz="2800" b="0" i="0" kern="1200">
                <a:solidFill>
                  <a:schemeClr val="tx1"/>
                </a:solidFill>
                <a:latin typeface="Tahoma" panose="020B0604030504040204" pitchFamily="34" charset="0"/>
                <a:ea typeface="Tahoma" panose="020B0604030504040204" pitchFamily="34" charset="0"/>
                <a:cs typeface="Tahoma" panose="020B0604030504040204" pitchFamily="34" charset="0"/>
              </a:defRPr>
            </a:lvl5pPr>
            <a:lvl6pPr marL="3187507" indent="-289773" algn="l" defTabSz="1159093" rtl="0" eaLnBrk="1" latinLnBrk="0" hangingPunct="1">
              <a:lnSpc>
                <a:spcPct val="90000"/>
              </a:lnSpc>
              <a:spcBef>
                <a:spcPts val="634"/>
              </a:spcBef>
              <a:buFont typeface="Arial" panose="020B0604020202020204" pitchFamily="34" charset="0"/>
              <a:buChar char="•"/>
              <a:defRPr sz="2282" kern="1200">
                <a:solidFill>
                  <a:schemeClr val="tx1"/>
                </a:solidFill>
                <a:latin typeface="+mn-lt"/>
                <a:ea typeface="+mn-ea"/>
                <a:cs typeface="+mn-cs"/>
              </a:defRPr>
            </a:lvl6pPr>
            <a:lvl7pPr marL="3767054" indent="-289773" algn="l" defTabSz="1159093" rtl="0" eaLnBrk="1" latinLnBrk="0" hangingPunct="1">
              <a:lnSpc>
                <a:spcPct val="90000"/>
              </a:lnSpc>
              <a:spcBef>
                <a:spcPts val="634"/>
              </a:spcBef>
              <a:buFont typeface="Arial" panose="020B0604020202020204" pitchFamily="34" charset="0"/>
              <a:buChar char="•"/>
              <a:defRPr sz="2282" kern="1200">
                <a:solidFill>
                  <a:schemeClr val="tx1"/>
                </a:solidFill>
                <a:latin typeface="+mn-lt"/>
                <a:ea typeface="+mn-ea"/>
                <a:cs typeface="+mn-cs"/>
              </a:defRPr>
            </a:lvl7pPr>
            <a:lvl8pPr marL="4346600" indent="-289773" algn="l" defTabSz="1159093" rtl="0" eaLnBrk="1" latinLnBrk="0" hangingPunct="1">
              <a:lnSpc>
                <a:spcPct val="90000"/>
              </a:lnSpc>
              <a:spcBef>
                <a:spcPts val="634"/>
              </a:spcBef>
              <a:buFont typeface="Arial" panose="020B0604020202020204" pitchFamily="34" charset="0"/>
              <a:buChar char="•"/>
              <a:defRPr sz="2282" kern="1200">
                <a:solidFill>
                  <a:schemeClr val="tx1"/>
                </a:solidFill>
                <a:latin typeface="+mn-lt"/>
                <a:ea typeface="+mn-ea"/>
                <a:cs typeface="+mn-cs"/>
              </a:defRPr>
            </a:lvl8pPr>
            <a:lvl9pPr marL="4926147" indent="-289773" algn="l" defTabSz="1159093" rtl="0" eaLnBrk="1" latinLnBrk="0" hangingPunct="1">
              <a:lnSpc>
                <a:spcPct val="90000"/>
              </a:lnSpc>
              <a:spcBef>
                <a:spcPts val="634"/>
              </a:spcBef>
              <a:buFont typeface="Arial" panose="020B0604020202020204" pitchFamily="34" charset="0"/>
              <a:buChar char="•"/>
              <a:defRPr sz="2282" kern="1200">
                <a:solidFill>
                  <a:schemeClr val="tx1"/>
                </a:solidFill>
                <a:latin typeface="+mn-lt"/>
                <a:ea typeface="+mn-ea"/>
                <a:cs typeface="+mn-cs"/>
              </a:defRPr>
            </a:lvl9pPr>
          </a:lstStyle>
          <a:p>
            <a:pPr marL="0" indent="0" algn="ctr">
              <a:buFont typeface="Arial" panose="020B0604020202020204" pitchFamily="34" charset="0"/>
              <a:buNone/>
            </a:pPr>
            <a:r>
              <a:rPr lang="en-US" b="1" dirty="0">
                <a:solidFill>
                  <a:srgbClr val="00835D"/>
                </a:solidFill>
              </a:rPr>
              <a:t>Keep It Secure</a:t>
            </a:r>
            <a:endParaRPr lang="en-US" dirty="0">
              <a:highlight>
                <a:srgbClr val="00FFFF"/>
              </a:highlight>
            </a:endParaRPr>
          </a:p>
          <a:p>
            <a:pPr marL="0" indent="0">
              <a:buFont typeface="Arial" panose="020B0604020202020204" pitchFamily="34" charset="0"/>
              <a:buNone/>
            </a:pPr>
            <a:endParaRPr lang="es-CO" dirty="0"/>
          </a:p>
        </p:txBody>
      </p:sp>
      <p:sp>
        <p:nvSpPr>
          <p:cNvPr id="13" name="Marcador de contenido 2">
            <a:extLst>
              <a:ext uri="{FF2B5EF4-FFF2-40B4-BE49-F238E27FC236}">
                <a16:creationId xmlns:a16="http://schemas.microsoft.com/office/drawing/2014/main" id="{DE6802C6-7FE7-C534-0912-70845E6394C7}"/>
              </a:ext>
            </a:extLst>
          </p:cNvPr>
          <p:cNvSpPr txBox="1">
            <a:spLocks/>
          </p:cNvSpPr>
          <p:nvPr/>
        </p:nvSpPr>
        <p:spPr>
          <a:xfrm>
            <a:off x="11144508" y="2899553"/>
            <a:ext cx="3322120" cy="732879"/>
          </a:xfrm>
          <a:prstGeom prst="rect">
            <a:avLst/>
          </a:prstGeom>
        </p:spPr>
        <p:txBody>
          <a:bodyPr vert="horz" lIns="91440" tIns="45720" rIns="91440" bIns="45720" rtlCol="0">
            <a:normAutofit lnSpcReduction="10000"/>
          </a:bodyPr>
          <a:lstStyle>
            <a:lvl1pPr marL="289773" indent="-289773" algn="l" defTabSz="1159093" rtl="0" eaLnBrk="1" latinLnBrk="0" hangingPunct="1">
              <a:lnSpc>
                <a:spcPct val="120000"/>
              </a:lnSpc>
              <a:spcBef>
                <a:spcPts val="1268"/>
              </a:spcBef>
              <a:spcAft>
                <a:spcPts val="1200"/>
              </a:spcAft>
              <a:buFont typeface="Arial" panose="020B0604020202020204" pitchFamily="34" charset="0"/>
              <a:buChar char="•"/>
              <a:defRPr sz="2800" b="0" i="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vl2pPr marL="869320" indent="-289773" algn="l" defTabSz="1159093" rtl="0" eaLnBrk="1" latinLnBrk="0" hangingPunct="1">
              <a:lnSpc>
                <a:spcPct val="120000"/>
              </a:lnSpc>
              <a:spcBef>
                <a:spcPts val="634"/>
              </a:spcBef>
              <a:spcAft>
                <a:spcPts val="1200"/>
              </a:spcAft>
              <a:buFont typeface="Arial" panose="020B0604020202020204" pitchFamily="34" charset="0"/>
              <a:buChar char="•"/>
              <a:defRPr sz="2800" b="0" i="0" kern="1200">
                <a:solidFill>
                  <a:schemeClr val="tx1"/>
                </a:solidFill>
                <a:latin typeface="Tahoma" panose="020B0604030504040204" pitchFamily="34" charset="0"/>
                <a:ea typeface="Tahoma" panose="020B0604030504040204" pitchFamily="34" charset="0"/>
                <a:cs typeface="Tahoma" panose="020B0604030504040204" pitchFamily="34" charset="0"/>
              </a:defRPr>
            </a:lvl2pPr>
            <a:lvl3pPr marL="1448867" indent="-289773" algn="l" defTabSz="1159093" rtl="0" eaLnBrk="1" latinLnBrk="0" hangingPunct="1">
              <a:lnSpc>
                <a:spcPct val="120000"/>
              </a:lnSpc>
              <a:spcBef>
                <a:spcPts val="634"/>
              </a:spcBef>
              <a:spcAft>
                <a:spcPts val="1200"/>
              </a:spcAft>
              <a:buFont typeface="Arial" panose="020B0604020202020204" pitchFamily="34" charset="0"/>
              <a:buChar char="•"/>
              <a:defRPr sz="2800" b="0" i="0" kern="1200">
                <a:solidFill>
                  <a:schemeClr val="tx1"/>
                </a:solidFill>
                <a:latin typeface="Tahoma" panose="020B0604030504040204" pitchFamily="34" charset="0"/>
                <a:ea typeface="Tahoma" panose="020B0604030504040204" pitchFamily="34" charset="0"/>
                <a:cs typeface="Tahoma" panose="020B0604030504040204" pitchFamily="34" charset="0"/>
              </a:defRPr>
            </a:lvl3pPr>
            <a:lvl4pPr marL="2028414" indent="-289773" algn="l" defTabSz="1159093" rtl="0" eaLnBrk="1" latinLnBrk="0" hangingPunct="1">
              <a:lnSpc>
                <a:spcPct val="120000"/>
              </a:lnSpc>
              <a:spcBef>
                <a:spcPts val="634"/>
              </a:spcBef>
              <a:spcAft>
                <a:spcPts val="1200"/>
              </a:spcAft>
              <a:buFont typeface="Arial" panose="020B0604020202020204" pitchFamily="34" charset="0"/>
              <a:buChar char="•"/>
              <a:defRPr sz="2800" b="0" i="0" kern="1200">
                <a:solidFill>
                  <a:schemeClr val="tx1"/>
                </a:solidFill>
                <a:latin typeface="Tahoma" panose="020B0604030504040204" pitchFamily="34" charset="0"/>
                <a:ea typeface="Tahoma" panose="020B0604030504040204" pitchFamily="34" charset="0"/>
                <a:cs typeface="Tahoma" panose="020B0604030504040204" pitchFamily="34" charset="0"/>
              </a:defRPr>
            </a:lvl4pPr>
            <a:lvl5pPr marL="2607960" indent="-289773" algn="l" defTabSz="1159093" rtl="0" eaLnBrk="1" latinLnBrk="0" hangingPunct="1">
              <a:lnSpc>
                <a:spcPct val="120000"/>
              </a:lnSpc>
              <a:spcBef>
                <a:spcPts val="634"/>
              </a:spcBef>
              <a:spcAft>
                <a:spcPts val="1200"/>
              </a:spcAft>
              <a:buFont typeface="Arial" panose="020B0604020202020204" pitchFamily="34" charset="0"/>
              <a:buChar char="•"/>
              <a:defRPr sz="2800" b="0" i="0" kern="1200">
                <a:solidFill>
                  <a:schemeClr val="tx1"/>
                </a:solidFill>
                <a:latin typeface="Tahoma" panose="020B0604030504040204" pitchFamily="34" charset="0"/>
                <a:ea typeface="Tahoma" panose="020B0604030504040204" pitchFamily="34" charset="0"/>
                <a:cs typeface="Tahoma" panose="020B0604030504040204" pitchFamily="34" charset="0"/>
              </a:defRPr>
            </a:lvl5pPr>
            <a:lvl6pPr marL="3187507" indent="-289773" algn="l" defTabSz="1159093" rtl="0" eaLnBrk="1" latinLnBrk="0" hangingPunct="1">
              <a:lnSpc>
                <a:spcPct val="90000"/>
              </a:lnSpc>
              <a:spcBef>
                <a:spcPts val="634"/>
              </a:spcBef>
              <a:buFont typeface="Arial" panose="020B0604020202020204" pitchFamily="34" charset="0"/>
              <a:buChar char="•"/>
              <a:defRPr sz="2282" kern="1200">
                <a:solidFill>
                  <a:schemeClr val="tx1"/>
                </a:solidFill>
                <a:latin typeface="+mn-lt"/>
                <a:ea typeface="+mn-ea"/>
                <a:cs typeface="+mn-cs"/>
              </a:defRPr>
            </a:lvl6pPr>
            <a:lvl7pPr marL="3767054" indent="-289773" algn="l" defTabSz="1159093" rtl="0" eaLnBrk="1" latinLnBrk="0" hangingPunct="1">
              <a:lnSpc>
                <a:spcPct val="90000"/>
              </a:lnSpc>
              <a:spcBef>
                <a:spcPts val="634"/>
              </a:spcBef>
              <a:buFont typeface="Arial" panose="020B0604020202020204" pitchFamily="34" charset="0"/>
              <a:buChar char="•"/>
              <a:defRPr sz="2282" kern="1200">
                <a:solidFill>
                  <a:schemeClr val="tx1"/>
                </a:solidFill>
                <a:latin typeface="+mn-lt"/>
                <a:ea typeface="+mn-ea"/>
                <a:cs typeface="+mn-cs"/>
              </a:defRPr>
            </a:lvl7pPr>
            <a:lvl8pPr marL="4346600" indent="-289773" algn="l" defTabSz="1159093" rtl="0" eaLnBrk="1" latinLnBrk="0" hangingPunct="1">
              <a:lnSpc>
                <a:spcPct val="90000"/>
              </a:lnSpc>
              <a:spcBef>
                <a:spcPts val="634"/>
              </a:spcBef>
              <a:buFont typeface="Arial" panose="020B0604020202020204" pitchFamily="34" charset="0"/>
              <a:buChar char="•"/>
              <a:defRPr sz="2282" kern="1200">
                <a:solidFill>
                  <a:schemeClr val="tx1"/>
                </a:solidFill>
                <a:latin typeface="+mn-lt"/>
                <a:ea typeface="+mn-ea"/>
                <a:cs typeface="+mn-cs"/>
              </a:defRPr>
            </a:lvl8pPr>
            <a:lvl9pPr marL="4926147" indent="-289773" algn="l" defTabSz="1159093" rtl="0" eaLnBrk="1" latinLnBrk="0" hangingPunct="1">
              <a:lnSpc>
                <a:spcPct val="90000"/>
              </a:lnSpc>
              <a:spcBef>
                <a:spcPts val="634"/>
              </a:spcBef>
              <a:buFont typeface="Arial" panose="020B0604020202020204" pitchFamily="34" charset="0"/>
              <a:buChar char="•"/>
              <a:defRPr sz="2282" kern="1200">
                <a:solidFill>
                  <a:schemeClr val="tx1"/>
                </a:solidFill>
                <a:latin typeface="+mn-lt"/>
                <a:ea typeface="+mn-ea"/>
                <a:cs typeface="+mn-cs"/>
              </a:defRPr>
            </a:lvl9pPr>
          </a:lstStyle>
          <a:p>
            <a:pPr marL="0" indent="0" algn="ctr">
              <a:buFont typeface="Arial" panose="020B0604020202020204" pitchFamily="34" charset="0"/>
              <a:buNone/>
            </a:pPr>
            <a:r>
              <a:rPr lang="en-US" b="1" dirty="0">
                <a:solidFill>
                  <a:srgbClr val="00835D"/>
                </a:solidFill>
              </a:rPr>
              <a:t>Keep Them Safe</a:t>
            </a:r>
            <a:endParaRPr lang="en-US" dirty="0">
              <a:highlight>
                <a:srgbClr val="00FFFF"/>
              </a:highlight>
            </a:endParaRPr>
          </a:p>
          <a:p>
            <a:pPr marL="0" indent="0" algn="ctr">
              <a:buFont typeface="Arial" panose="020B0604020202020204" pitchFamily="34" charset="0"/>
              <a:buNone/>
            </a:pPr>
            <a:endParaRPr lang="es-CO" dirty="0"/>
          </a:p>
        </p:txBody>
      </p:sp>
      <p:sp>
        <p:nvSpPr>
          <p:cNvPr id="16" name="Marcador de contenido 1">
            <a:extLst>
              <a:ext uri="{FF2B5EF4-FFF2-40B4-BE49-F238E27FC236}">
                <a16:creationId xmlns:a16="http://schemas.microsoft.com/office/drawing/2014/main" id="{E8D5E63B-C05E-98F6-BBF2-461F7D985774}"/>
              </a:ext>
            </a:extLst>
          </p:cNvPr>
          <p:cNvSpPr txBox="1">
            <a:spLocks/>
          </p:cNvSpPr>
          <p:nvPr/>
        </p:nvSpPr>
        <p:spPr>
          <a:xfrm>
            <a:off x="1038628" y="6354049"/>
            <a:ext cx="2992680" cy="1746717"/>
          </a:xfrm>
          <a:prstGeom prst="rect">
            <a:avLst/>
          </a:prstGeom>
        </p:spPr>
        <p:txBody>
          <a:bodyPr vert="horz" lIns="91440" tIns="45720" rIns="91440" bIns="45720" rtlCol="0">
            <a:normAutofit/>
          </a:bodyPr>
          <a:lstStyle>
            <a:lvl1pPr marL="289773" indent="-289773" algn="l" defTabSz="1159093" rtl="0" eaLnBrk="1" latinLnBrk="0" hangingPunct="1">
              <a:lnSpc>
                <a:spcPct val="120000"/>
              </a:lnSpc>
              <a:spcBef>
                <a:spcPts val="1268"/>
              </a:spcBef>
              <a:spcAft>
                <a:spcPts val="1200"/>
              </a:spcAft>
              <a:buFont typeface="Arial" panose="020B0604020202020204" pitchFamily="34" charset="0"/>
              <a:buChar char="•"/>
              <a:defRPr sz="2800" b="0" i="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vl2pPr marL="869320" indent="-289773" algn="l" defTabSz="1159093" rtl="0" eaLnBrk="1" latinLnBrk="0" hangingPunct="1">
              <a:lnSpc>
                <a:spcPct val="120000"/>
              </a:lnSpc>
              <a:spcBef>
                <a:spcPts val="634"/>
              </a:spcBef>
              <a:spcAft>
                <a:spcPts val="1200"/>
              </a:spcAft>
              <a:buFont typeface="Arial" panose="020B0604020202020204" pitchFamily="34" charset="0"/>
              <a:buChar char="•"/>
              <a:defRPr sz="2800" b="0" i="0" kern="1200">
                <a:solidFill>
                  <a:schemeClr val="tx1"/>
                </a:solidFill>
                <a:latin typeface="Tahoma" panose="020B0604030504040204" pitchFamily="34" charset="0"/>
                <a:ea typeface="Tahoma" panose="020B0604030504040204" pitchFamily="34" charset="0"/>
                <a:cs typeface="Tahoma" panose="020B0604030504040204" pitchFamily="34" charset="0"/>
              </a:defRPr>
            </a:lvl2pPr>
            <a:lvl3pPr marL="1448867" indent="-289773" algn="l" defTabSz="1159093" rtl="0" eaLnBrk="1" latinLnBrk="0" hangingPunct="1">
              <a:lnSpc>
                <a:spcPct val="120000"/>
              </a:lnSpc>
              <a:spcBef>
                <a:spcPts val="634"/>
              </a:spcBef>
              <a:spcAft>
                <a:spcPts val="1200"/>
              </a:spcAft>
              <a:buFont typeface="Arial" panose="020B0604020202020204" pitchFamily="34" charset="0"/>
              <a:buChar char="•"/>
              <a:defRPr sz="2800" b="0" i="0" kern="1200">
                <a:solidFill>
                  <a:schemeClr val="tx1"/>
                </a:solidFill>
                <a:latin typeface="Tahoma" panose="020B0604030504040204" pitchFamily="34" charset="0"/>
                <a:ea typeface="Tahoma" panose="020B0604030504040204" pitchFamily="34" charset="0"/>
                <a:cs typeface="Tahoma" panose="020B0604030504040204" pitchFamily="34" charset="0"/>
              </a:defRPr>
            </a:lvl3pPr>
            <a:lvl4pPr marL="2028414" indent="-289773" algn="l" defTabSz="1159093" rtl="0" eaLnBrk="1" latinLnBrk="0" hangingPunct="1">
              <a:lnSpc>
                <a:spcPct val="120000"/>
              </a:lnSpc>
              <a:spcBef>
                <a:spcPts val="634"/>
              </a:spcBef>
              <a:spcAft>
                <a:spcPts val="1200"/>
              </a:spcAft>
              <a:buFont typeface="Arial" panose="020B0604020202020204" pitchFamily="34" charset="0"/>
              <a:buChar char="•"/>
              <a:defRPr sz="2800" b="0" i="0" kern="1200">
                <a:solidFill>
                  <a:schemeClr val="tx1"/>
                </a:solidFill>
                <a:latin typeface="Tahoma" panose="020B0604030504040204" pitchFamily="34" charset="0"/>
                <a:ea typeface="Tahoma" panose="020B0604030504040204" pitchFamily="34" charset="0"/>
                <a:cs typeface="Tahoma" panose="020B0604030504040204" pitchFamily="34" charset="0"/>
              </a:defRPr>
            </a:lvl4pPr>
            <a:lvl5pPr marL="2607960" indent="-289773" algn="l" defTabSz="1159093" rtl="0" eaLnBrk="1" latinLnBrk="0" hangingPunct="1">
              <a:lnSpc>
                <a:spcPct val="120000"/>
              </a:lnSpc>
              <a:spcBef>
                <a:spcPts val="634"/>
              </a:spcBef>
              <a:spcAft>
                <a:spcPts val="1200"/>
              </a:spcAft>
              <a:buFont typeface="Arial" panose="020B0604020202020204" pitchFamily="34" charset="0"/>
              <a:buChar char="•"/>
              <a:defRPr sz="2800" b="0" i="0" kern="1200">
                <a:solidFill>
                  <a:schemeClr val="tx1"/>
                </a:solidFill>
                <a:latin typeface="Tahoma" panose="020B0604030504040204" pitchFamily="34" charset="0"/>
                <a:ea typeface="Tahoma" panose="020B0604030504040204" pitchFamily="34" charset="0"/>
                <a:cs typeface="Tahoma" panose="020B0604030504040204" pitchFamily="34" charset="0"/>
              </a:defRPr>
            </a:lvl5pPr>
            <a:lvl6pPr marL="3187507" indent="-289773" algn="l" defTabSz="1159093" rtl="0" eaLnBrk="1" latinLnBrk="0" hangingPunct="1">
              <a:lnSpc>
                <a:spcPct val="90000"/>
              </a:lnSpc>
              <a:spcBef>
                <a:spcPts val="634"/>
              </a:spcBef>
              <a:buFont typeface="Arial" panose="020B0604020202020204" pitchFamily="34" charset="0"/>
              <a:buChar char="•"/>
              <a:defRPr sz="2282" kern="1200">
                <a:solidFill>
                  <a:schemeClr val="tx1"/>
                </a:solidFill>
                <a:latin typeface="+mn-lt"/>
                <a:ea typeface="+mn-ea"/>
                <a:cs typeface="+mn-cs"/>
              </a:defRPr>
            </a:lvl6pPr>
            <a:lvl7pPr marL="3767054" indent="-289773" algn="l" defTabSz="1159093" rtl="0" eaLnBrk="1" latinLnBrk="0" hangingPunct="1">
              <a:lnSpc>
                <a:spcPct val="90000"/>
              </a:lnSpc>
              <a:spcBef>
                <a:spcPts val="634"/>
              </a:spcBef>
              <a:buFont typeface="Arial" panose="020B0604020202020204" pitchFamily="34" charset="0"/>
              <a:buChar char="•"/>
              <a:defRPr sz="2282" kern="1200">
                <a:solidFill>
                  <a:schemeClr val="tx1"/>
                </a:solidFill>
                <a:latin typeface="+mn-lt"/>
                <a:ea typeface="+mn-ea"/>
                <a:cs typeface="+mn-cs"/>
              </a:defRPr>
            </a:lvl7pPr>
            <a:lvl8pPr marL="4346600" indent="-289773" algn="l" defTabSz="1159093" rtl="0" eaLnBrk="1" latinLnBrk="0" hangingPunct="1">
              <a:lnSpc>
                <a:spcPct val="90000"/>
              </a:lnSpc>
              <a:spcBef>
                <a:spcPts val="634"/>
              </a:spcBef>
              <a:buFont typeface="Arial" panose="020B0604020202020204" pitchFamily="34" charset="0"/>
              <a:buChar char="•"/>
              <a:defRPr sz="2282" kern="1200">
                <a:solidFill>
                  <a:schemeClr val="tx1"/>
                </a:solidFill>
                <a:latin typeface="+mn-lt"/>
                <a:ea typeface="+mn-ea"/>
                <a:cs typeface="+mn-cs"/>
              </a:defRPr>
            </a:lvl8pPr>
            <a:lvl9pPr marL="4926147" indent="-289773" algn="l" defTabSz="1159093" rtl="0" eaLnBrk="1" latinLnBrk="0" hangingPunct="1">
              <a:lnSpc>
                <a:spcPct val="90000"/>
              </a:lnSpc>
              <a:spcBef>
                <a:spcPts val="634"/>
              </a:spcBef>
              <a:buFont typeface="Arial" panose="020B0604020202020204" pitchFamily="34" charset="0"/>
              <a:buChar char="•"/>
              <a:defRPr sz="2282" kern="1200">
                <a:solidFill>
                  <a:schemeClr val="tx1"/>
                </a:solidFill>
                <a:latin typeface="+mn-lt"/>
                <a:ea typeface="+mn-ea"/>
                <a:cs typeface="+mn-cs"/>
              </a:defRPr>
            </a:lvl9pPr>
          </a:lstStyle>
          <a:p>
            <a:pPr marL="0" indent="0" algn="ctr">
              <a:buNone/>
            </a:pPr>
            <a:r>
              <a:rPr lang="en-US" dirty="0"/>
              <a:t>Safely secure your firearm with a lock or safe.</a:t>
            </a:r>
          </a:p>
        </p:txBody>
      </p:sp>
      <p:sp>
        <p:nvSpPr>
          <p:cNvPr id="17" name="Marcador de contenido 1">
            <a:extLst>
              <a:ext uri="{FF2B5EF4-FFF2-40B4-BE49-F238E27FC236}">
                <a16:creationId xmlns:a16="http://schemas.microsoft.com/office/drawing/2014/main" id="{55F7112A-E3D6-18EF-D549-0CBAC6CCA134}"/>
              </a:ext>
            </a:extLst>
          </p:cNvPr>
          <p:cNvSpPr txBox="1">
            <a:spLocks/>
          </p:cNvSpPr>
          <p:nvPr/>
        </p:nvSpPr>
        <p:spPr>
          <a:xfrm>
            <a:off x="5974683" y="6354048"/>
            <a:ext cx="3504945" cy="1746717"/>
          </a:xfrm>
          <a:prstGeom prst="rect">
            <a:avLst/>
          </a:prstGeom>
        </p:spPr>
        <p:txBody>
          <a:bodyPr vert="horz" lIns="91440" tIns="45720" rIns="91440" bIns="45720" rtlCol="0">
            <a:normAutofit fontScale="92500"/>
          </a:bodyPr>
          <a:lstStyle>
            <a:lvl1pPr marL="289773" indent="-289773" algn="l" defTabSz="1159093" rtl="0" eaLnBrk="1" latinLnBrk="0" hangingPunct="1">
              <a:lnSpc>
                <a:spcPct val="120000"/>
              </a:lnSpc>
              <a:spcBef>
                <a:spcPts val="1268"/>
              </a:spcBef>
              <a:spcAft>
                <a:spcPts val="1200"/>
              </a:spcAft>
              <a:buFont typeface="Arial" panose="020B0604020202020204" pitchFamily="34" charset="0"/>
              <a:buChar char="•"/>
              <a:defRPr sz="2800" b="0" i="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vl2pPr marL="869320" indent="-289773" algn="l" defTabSz="1159093" rtl="0" eaLnBrk="1" latinLnBrk="0" hangingPunct="1">
              <a:lnSpc>
                <a:spcPct val="120000"/>
              </a:lnSpc>
              <a:spcBef>
                <a:spcPts val="634"/>
              </a:spcBef>
              <a:spcAft>
                <a:spcPts val="1200"/>
              </a:spcAft>
              <a:buFont typeface="Arial" panose="020B0604020202020204" pitchFamily="34" charset="0"/>
              <a:buChar char="•"/>
              <a:defRPr sz="2800" b="0" i="0" kern="1200">
                <a:solidFill>
                  <a:schemeClr val="tx1"/>
                </a:solidFill>
                <a:latin typeface="Tahoma" panose="020B0604030504040204" pitchFamily="34" charset="0"/>
                <a:ea typeface="Tahoma" panose="020B0604030504040204" pitchFamily="34" charset="0"/>
                <a:cs typeface="Tahoma" panose="020B0604030504040204" pitchFamily="34" charset="0"/>
              </a:defRPr>
            </a:lvl2pPr>
            <a:lvl3pPr marL="1448867" indent="-289773" algn="l" defTabSz="1159093" rtl="0" eaLnBrk="1" latinLnBrk="0" hangingPunct="1">
              <a:lnSpc>
                <a:spcPct val="120000"/>
              </a:lnSpc>
              <a:spcBef>
                <a:spcPts val="634"/>
              </a:spcBef>
              <a:spcAft>
                <a:spcPts val="1200"/>
              </a:spcAft>
              <a:buFont typeface="Arial" panose="020B0604020202020204" pitchFamily="34" charset="0"/>
              <a:buChar char="•"/>
              <a:defRPr sz="2800" b="0" i="0" kern="1200">
                <a:solidFill>
                  <a:schemeClr val="tx1"/>
                </a:solidFill>
                <a:latin typeface="Tahoma" panose="020B0604030504040204" pitchFamily="34" charset="0"/>
                <a:ea typeface="Tahoma" panose="020B0604030504040204" pitchFamily="34" charset="0"/>
                <a:cs typeface="Tahoma" panose="020B0604030504040204" pitchFamily="34" charset="0"/>
              </a:defRPr>
            </a:lvl3pPr>
            <a:lvl4pPr marL="2028414" indent="-289773" algn="l" defTabSz="1159093" rtl="0" eaLnBrk="1" latinLnBrk="0" hangingPunct="1">
              <a:lnSpc>
                <a:spcPct val="120000"/>
              </a:lnSpc>
              <a:spcBef>
                <a:spcPts val="634"/>
              </a:spcBef>
              <a:spcAft>
                <a:spcPts val="1200"/>
              </a:spcAft>
              <a:buFont typeface="Arial" panose="020B0604020202020204" pitchFamily="34" charset="0"/>
              <a:buChar char="•"/>
              <a:defRPr sz="2800" b="0" i="0" kern="1200">
                <a:solidFill>
                  <a:schemeClr val="tx1"/>
                </a:solidFill>
                <a:latin typeface="Tahoma" panose="020B0604030504040204" pitchFamily="34" charset="0"/>
                <a:ea typeface="Tahoma" panose="020B0604030504040204" pitchFamily="34" charset="0"/>
                <a:cs typeface="Tahoma" panose="020B0604030504040204" pitchFamily="34" charset="0"/>
              </a:defRPr>
            </a:lvl4pPr>
            <a:lvl5pPr marL="2607960" indent="-289773" algn="l" defTabSz="1159093" rtl="0" eaLnBrk="1" latinLnBrk="0" hangingPunct="1">
              <a:lnSpc>
                <a:spcPct val="120000"/>
              </a:lnSpc>
              <a:spcBef>
                <a:spcPts val="634"/>
              </a:spcBef>
              <a:spcAft>
                <a:spcPts val="1200"/>
              </a:spcAft>
              <a:buFont typeface="Arial" panose="020B0604020202020204" pitchFamily="34" charset="0"/>
              <a:buChar char="•"/>
              <a:defRPr sz="2800" b="0" i="0" kern="1200">
                <a:solidFill>
                  <a:schemeClr val="tx1"/>
                </a:solidFill>
                <a:latin typeface="Tahoma" panose="020B0604030504040204" pitchFamily="34" charset="0"/>
                <a:ea typeface="Tahoma" panose="020B0604030504040204" pitchFamily="34" charset="0"/>
                <a:cs typeface="Tahoma" panose="020B0604030504040204" pitchFamily="34" charset="0"/>
              </a:defRPr>
            </a:lvl5pPr>
            <a:lvl6pPr marL="3187507" indent="-289773" algn="l" defTabSz="1159093" rtl="0" eaLnBrk="1" latinLnBrk="0" hangingPunct="1">
              <a:lnSpc>
                <a:spcPct val="90000"/>
              </a:lnSpc>
              <a:spcBef>
                <a:spcPts val="634"/>
              </a:spcBef>
              <a:buFont typeface="Arial" panose="020B0604020202020204" pitchFamily="34" charset="0"/>
              <a:buChar char="•"/>
              <a:defRPr sz="2282" kern="1200">
                <a:solidFill>
                  <a:schemeClr val="tx1"/>
                </a:solidFill>
                <a:latin typeface="+mn-lt"/>
                <a:ea typeface="+mn-ea"/>
                <a:cs typeface="+mn-cs"/>
              </a:defRPr>
            </a:lvl6pPr>
            <a:lvl7pPr marL="3767054" indent="-289773" algn="l" defTabSz="1159093" rtl="0" eaLnBrk="1" latinLnBrk="0" hangingPunct="1">
              <a:lnSpc>
                <a:spcPct val="90000"/>
              </a:lnSpc>
              <a:spcBef>
                <a:spcPts val="634"/>
              </a:spcBef>
              <a:buFont typeface="Arial" panose="020B0604020202020204" pitchFamily="34" charset="0"/>
              <a:buChar char="•"/>
              <a:defRPr sz="2282" kern="1200">
                <a:solidFill>
                  <a:schemeClr val="tx1"/>
                </a:solidFill>
                <a:latin typeface="+mn-lt"/>
                <a:ea typeface="+mn-ea"/>
                <a:cs typeface="+mn-cs"/>
              </a:defRPr>
            </a:lvl7pPr>
            <a:lvl8pPr marL="4346600" indent="-289773" algn="l" defTabSz="1159093" rtl="0" eaLnBrk="1" latinLnBrk="0" hangingPunct="1">
              <a:lnSpc>
                <a:spcPct val="90000"/>
              </a:lnSpc>
              <a:spcBef>
                <a:spcPts val="634"/>
              </a:spcBef>
              <a:buFont typeface="Arial" panose="020B0604020202020204" pitchFamily="34" charset="0"/>
              <a:buChar char="•"/>
              <a:defRPr sz="2282" kern="1200">
                <a:solidFill>
                  <a:schemeClr val="tx1"/>
                </a:solidFill>
                <a:latin typeface="+mn-lt"/>
                <a:ea typeface="+mn-ea"/>
                <a:cs typeface="+mn-cs"/>
              </a:defRPr>
            </a:lvl8pPr>
            <a:lvl9pPr marL="4926147" indent="-289773" algn="l" defTabSz="1159093" rtl="0" eaLnBrk="1" latinLnBrk="0" hangingPunct="1">
              <a:lnSpc>
                <a:spcPct val="90000"/>
              </a:lnSpc>
              <a:spcBef>
                <a:spcPts val="634"/>
              </a:spcBef>
              <a:buFont typeface="Arial" panose="020B0604020202020204" pitchFamily="34" charset="0"/>
              <a:buChar char="•"/>
              <a:defRPr sz="2282" kern="1200">
                <a:solidFill>
                  <a:schemeClr val="tx1"/>
                </a:solidFill>
                <a:latin typeface="+mn-lt"/>
                <a:ea typeface="+mn-ea"/>
                <a:cs typeface="+mn-cs"/>
              </a:defRPr>
            </a:lvl9pPr>
          </a:lstStyle>
          <a:p>
            <a:pPr marL="0" indent="0" algn="ctr">
              <a:buNone/>
            </a:pPr>
            <a:r>
              <a:rPr lang="en-US" dirty="0"/>
              <a:t>Help prevent gun thefts, especially from parked vehicles.</a:t>
            </a:r>
          </a:p>
        </p:txBody>
      </p:sp>
      <p:sp>
        <p:nvSpPr>
          <p:cNvPr id="18" name="Marcador de contenido 1">
            <a:extLst>
              <a:ext uri="{FF2B5EF4-FFF2-40B4-BE49-F238E27FC236}">
                <a16:creationId xmlns:a16="http://schemas.microsoft.com/office/drawing/2014/main" id="{B740C4B1-BDDC-4242-6C6B-B5066557574F}"/>
              </a:ext>
            </a:extLst>
          </p:cNvPr>
          <p:cNvSpPr txBox="1">
            <a:spLocks/>
          </p:cNvSpPr>
          <p:nvPr/>
        </p:nvSpPr>
        <p:spPr>
          <a:xfrm>
            <a:off x="10914609" y="6357809"/>
            <a:ext cx="3781919" cy="1742956"/>
          </a:xfrm>
          <a:prstGeom prst="rect">
            <a:avLst/>
          </a:prstGeom>
        </p:spPr>
        <p:txBody>
          <a:bodyPr vert="horz" lIns="91440" tIns="45720" rIns="91440" bIns="45720" rtlCol="0">
            <a:normAutofit/>
          </a:bodyPr>
          <a:lstStyle>
            <a:lvl1pPr marL="289773" indent="-289773" algn="l" defTabSz="1159093" rtl="0" eaLnBrk="1" latinLnBrk="0" hangingPunct="1">
              <a:lnSpc>
                <a:spcPct val="120000"/>
              </a:lnSpc>
              <a:spcBef>
                <a:spcPts val="1268"/>
              </a:spcBef>
              <a:spcAft>
                <a:spcPts val="1200"/>
              </a:spcAft>
              <a:buFont typeface="Arial" panose="020B0604020202020204" pitchFamily="34" charset="0"/>
              <a:buChar char="•"/>
              <a:defRPr sz="2800" b="0" i="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vl2pPr marL="869320" indent="-289773" algn="l" defTabSz="1159093" rtl="0" eaLnBrk="1" latinLnBrk="0" hangingPunct="1">
              <a:lnSpc>
                <a:spcPct val="120000"/>
              </a:lnSpc>
              <a:spcBef>
                <a:spcPts val="634"/>
              </a:spcBef>
              <a:spcAft>
                <a:spcPts val="1200"/>
              </a:spcAft>
              <a:buFont typeface="Arial" panose="020B0604020202020204" pitchFamily="34" charset="0"/>
              <a:buChar char="•"/>
              <a:defRPr sz="2800" b="0" i="0" kern="1200">
                <a:solidFill>
                  <a:schemeClr val="tx1"/>
                </a:solidFill>
                <a:latin typeface="Tahoma" panose="020B0604030504040204" pitchFamily="34" charset="0"/>
                <a:ea typeface="Tahoma" panose="020B0604030504040204" pitchFamily="34" charset="0"/>
                <a:cs typeface="Tahoma" panose="020B0604030504040204" pitchFamily="34" charset="0"/>
              </a:defRPr>
            </a:lvl2pPr>
            <a:lvl3pPr marL="1448867" indent="-289773" algn="l" defTabSz="1159093" rtl="0" eaLnBrk="1" latinLnBrk="0" hangingPunct="1">
              <a:lnSpc>
                <a:spcPct val="120000"/>
              </a:lnSpc>
              <a:spcBef>
                <a:spcPts val="634"/>
              </a:spcBef>
              <a:spcAft>
                <a:spcPts val="1200"/>
              </a:spcAft>
              <a:buFont typeface="Arial" panose="020B0604020202020204" pitchFamily="34" charset="0"/>
              <a:buChar char="•"/>
              <a:defRPr sz="2800" b="0" i="0" kern="1200">
                <a:solidFill>
                  <a:schemeClr val="tx1"/>
                </a:solidFill>
                <a:latin typeface="Tahoma" panose="020B0604030504040204" pitchFamily="34" charset="0"/>
                <a:ea typeface="Tahoma" panose="020B0604030504040204" pitchFamily="34" charset="0"/>
                <a:cs typeface="Tahoma" panose="020B0604030504040204" pitchFamily="34" charset="0"/>
              </a:defRPr>
            </a:lvl3pPr>
            <a:lvl4pPr marL="2028414" indent="-289773" algn="l" defTabSz="1159093" rtl="0" eaLnBrk="1" latinLnBrk="0" hangingPunct="1">
              <a:lnSpc>
                <a:spcPct val="120000"/>
              </a:lnSpc>
              <a:spcBef>
                <a:spcPts val="634"/>
              </a:spcBef>
              <a:spcAft>
                <a:spcPts val="1200"/>
              </a:spcAft>
              <a:buFont typeface="Arial" panose="020B0604020202020204" pitchFamily="34" charset="0"/>
              <a:buChar char="•"/>
              <a:defRPr sz="2800" b="0" i="0" kern="1200">
                <a:solidFill>
                  <a:schemeClr val="tx1"/>
                </a:solidFill>
                <a:latin typeface="Tahoma" panose="020B0604030504040204" pitchFamily="34" charset="0"/>
                <a:ea typeface="Tahoma" panose="020B0604030504040204" pitchFamily="34" charset="0"/>
                <a:cs typeface="Tahoma" panose="020B0604030504040204" pitchFamily="34" charset="0"/>
              </a:defRPr>
            </a:lvl4pPr>
            <a:lvl5pPr marL="2607960" indent="-289773" algn="l" defTabSz="1159093" rtl="0" eaLnBrk="1" latinLnBrk="0" hangingPunct="1">
              <a:lnSpc>
                <a:spcPct val="120000"/>
              </a:lnSpc>
              <a:spcBef>
                <a:spcPts val="634"/>
              </a:spcBef>
              <a:spcAft>
                <a:spcPts val="1200"/>
              </a:spcAft>
              <a:buFont typeface="Arial" panose="020B0604020202020204" pitchFamily="34" charset="0"/>
              <a:buChar char="•"/>
              <a:defRPr sz="2800" b="0" i="0" kern="1200">
                <a:solidFill>
                  <a:schemeClr val="tx1"/>
                </a:solidFill>
                <a:latin typeface="Tahoma" panose="020B0604030504040204" pitchFamily="34" charset="0"/>
                <a:ea typeface="Tahoma" panose="020B0604030504040204" pitchFamily="34" charset="0"/>
                <a:cs typeface="Tahoma" panose="020B0604030504040204" pitchFamily="34" charset="0"/>
              </a:defRPr>
            </a:lvl5pPr>
            <a:lvl6pPr marL="3187507" indent="-289773" algn="l" defTabSz="1159093" rtl="0" eaLnBrk="1" latinLnBrk="0" hangingPunct="1">
              <a:lnSpc>
                <a:spcPct val="90000"/>
              </a:lnSpc>
              <a:spcBef>
                <a:spcPts val="634"/>
              </a:spcBef>
              <a:buFont typeface="Arial" panose="020B0604020202020204" pitchFamily="34" charset="0"/>
              <a:buChar char="•"/>
              <a:defRPr sz="2282" kern="1200">
                <a:solidFill>
                  <a:schemeClr val="tx1"/>
                </a:solidFill>
                <a:latin typeface="+mn-lt"/>
                <a:ea typeface="+mn-ea"/>
                <a:cs typeface="+mn-cs"/>
              </a:defRPr>
            </a:lvl6pPr>
            <a:lvl7pPr marL="3767054" indent="-289773" algn="l" defTabSz="1159093" rtl="0" eaLnBrk="1" latinLnBrk="0" hangingPunct="1">
              <a:lnSpc>
                <a:spcPct val="90000"/>
              </a:lnSpc>
              <a:spcBef>
                <a:spcPts val="634"/>
              </a:spcBef>
              <a:buFont typeface="Arial" panose="020B0604020202020204" pitchFamily="34" charset="0"/>
              <a:buChar char="•"/>
              <a:defRPr sz="2282" kern="1200">
                <a:solidFill>
                  <a:schemeClr val="tx1"/>
                </a:solidFill>
                <a:latin typeface="+mn-lt"/>
                <a:ea typeface="+mn-ea"/>
                <a:cs typeface="+mn-cs"/>
              </a:defRPr>
            </a:lvl7pPr>
            <a:lvl8pPr marL="4346600" indent="-289773" algn="l" defTabSz="1159093" rtl="0" eaLnBrk="1" latinLnBrk="0" hangingPunct="1">
              <a:lnSpc>
                <a:spcPct val="90000"/>
              </a:lnSpc>
              <a:spcBef>
                <a:spcPts val="634"/>
              </a:spcBef>
              <a:buFont typeface="Arial" panose="020B0604020202020204" pitchFamily="34" charset="0"/>
              <a:buChar char="•"/>
              <a:defRPr sz="2282" kern="1200">
                <a:solidFill>
                  <a:schemeClr val="tx1"/>
                </a:solidFill>
                <a:latin typeface="+mn-lt"/>
                <a:ea typeface="+mn-ea"/>
                <a:cs typeface="+mn-cs"/>
              </a:defRPr>
            </a:lvl8pPr>
            <a:lvl9pPr marL="4926147" indent="-289773" algn="l" defTabSz="1159093" rtl="0" eaLnBrk="1" latinLnBrk="0" hangingPunct="1">
              <a:lnSpc>
                <a:spcPct val="90000"/>
              </a:lnSpc>
              <a:spcBef>
                <a:spcPts val="634"/>
              </a:spcBef>
              <a:buFont typeface="Arial" panose="020B0604020202020204" pitchFamily="34" charset="0"/>
              <a:buChar char="•"/>
              <a:defRPr sz="2282" kern="1200">
                <a:solidFill>
                  <a:schemeClr val="tx1"/>
                </a:solidFill>
                <a:latin typeface="+mn-lt"/>
                <a:ea typeface="+mn-ea"/>
                <a:cs typeface="+mn-cs"/>
              </a:defRPr>
            </a:lvl9pPr>
          </a:lstStyle>
          <a:p>
            <a:pPr marL="0" indent="0" algn="ctr">
              <a:buNone/>
            </a:pPr>
            <a:r>
              <a:rPr lang="en-US" dirty="0"/>
              <a:t>Make sure children can’t access your firearms.</a:t>
            </a:r>
          </a:p>
        </p:txBody>
      </p:sp>
    </p:spTree>
    <p:extLst>
      <p:ext uri="{BB962C8B-B14F-4D97-AF65-F5344CB8AC3E}">
        <p14:creationId xmlns:p14="http://schemas.microsoft.com/office/powerpoint/2010/main" val="253393683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a:extLst>
              <a:ext uri="{FF2B5EF4-FFF2-40B4-BE49-F238E27FC236}">
                <a16:creationId xmlns:a16="http://schemas.microsoft.com/office/drawing/2014/main" id="{AE2B4A6F-B7E3-DDE9-026A-F7185AAE6B18}"/>
              </a:ext>
            </a:extLst>
          </p:cNvPr>
          <p:cNvSpPr>
            <a:spLocks noGrp="1"/>
          </p:cNvSpPr>
          <p:nvPr>
            <p:ph type="title"/>
          </p:nvPr>
        </p:nvSpPr>
        <p:spPr>
          <a:xfrm>
            <a:off x="1225252" y="603497"/>
            <a:ext cx="9689357" cy="866263"/>
          </a:xfrm>
        </p:spPr>
        <p:txBody>
          <a:bodyPr/>
          <a:lstStyle/>
          <a:p>
            <a:r>
              <a:rPr lang="en-US" dirty="0"/>
              <a:t>Effective Storage Options</a:t>
            </a:r>
          </a:p>
        </p:txBody>
      </p:sp>
      <p:pic>
        <p:nvPicPr>
          <p:cNvPr id="8" name="Picture 7" descr="A picture containing text, clipart&#10;&#10;Description automatically generated">
            <a:extLst>
              <a:ext uri="{FF2B5EF4-FFF2-40B4-BE49-F238E27FC236}">
                <a16:creationId xmlns:a16="http://schemas.microsoft.com/office/drawing/2014/main" id="{58D3E292-5E5A-DE8C-CD12-68729288BFCC}"/>
              </a:ext>
            </a:extLst>
          </p:cNvPr>
          <p:cNvPicPr>
            <a:picLocks noChangeAspect="1"/>
          </p:cNvPicPr>
          <p:nvPr/>
        </p:nvPicPr>
        <p:blipFill>
          <a:blip r:embed="rId3"/>
          <a:stretch>
            <a:fillRect/>
          </a:stretch>
        </p:blipFill>
        <p:spPr>
          <a:xfrm>
            <a:off x="10914609" y="5872177"/>
            <a:ext cx="3861449" cy="1453906"/>
          </a:xfrm>
          <a:prstGeom prst="rect">
            <a:avLst/>
          </a:prstGeom>
        </p:spPr>
      </p:pic>
      <p:pic>
        <p:nvPicPr>
          <p:cNvPr id="10" name="Picture 9" descr="A picture containing clipart&#10;&#10;Description automatically generated">
            <a:extLst>
              <a:ext uri="{FF2B5EF4-FFF2-40B4-BE49-F238E27FC236}">
                <a16:creationId xmlns:a16="http://schemas.microsoft.com/office/drawing/2014/main" id="{3A737338-B0B1-2204-D843-A0260D4E324D}"/>
              </a:ext>
            </a:extLst>
          </p:cNvPr>
          <p:cNvPicPr>
            <a:picLocks noChangeAspect="1"/>
          </p:cNvPicPr>
          <p:nvPr/>
        </p:nvPicPr>
        <p:blipFill>
          <a:blip r:embed="rId4"/>
          <a:stretch>
            <a:fillRect/>
          </a:stretch>
        </p:blipFill>
        <p:spPr>
          <a:xfrm>
            <a:off x="10065104" y="2886542"/>
            <a:ext cx="2686606" cy="1658020"/>
          </a:xfrm>
          <a:prstGeom prst="rect">
            <a:avLst/>
          </a:prstGeom>
        </p:spPr>
      </p:pic>
      <p:pic>
        <p:nvPicPr>
          <p:cNvPr id="16" name="Picture 15" descr="A picture containing weapon&#10;&#10;Description automatically generated">
            <a:extLst>
              <a:ext uri="{FF2B5EF4-FFF2-40B4-BE49-F238E27FC236}">
                <a16:creationId xmlns:a16="http://schemas.microsoft.com/office/drawing/2014/main" id="{59DFDEA9-9969-A20C-8CA2-B673B2C391B5}"/>
              </a:ext>
            </a:extLst>
          </p:cNvPr>
          <p:cNvPicPr>
            <a:picLocks noChangeAspect="1"/>
          </p:cNvPicPr>
          <p:nvPr/>
        </p:nvPicPr>
        <p:blipFill>
          <a:blip r:embed="rId5"/>
          <a:stretch>
            <a:fillRect/>
          </a:stretch>
        </p:blipFill>
        <p:spPr>
          <a:xfrm>
            <a:off x="1818533" y="5755655"/>
            <a:ext cx="2235200" cy="1993900"/>
          </a:xfrm>
          <a:prstGeom prst="rect">
            <a:avLst/>
          </a:prstGeom>
          <a:scene3d>
            <a:camera prst="orthographicFront">
              <a:rot lat="0" lon="0" rev="0"/>
            </a:camera>
            <a:lightRig rig="threePt" dir="t"/>
          </a:scene3d>
        </p:spPr>
      </p:pic>
      <p:graphicFrame>
        <p:nvGraphicFramePr>
          <p:cNvPr id="3" name="Table 3">
            <a:extLst>
              <a:ext uri="{FF2B5EF4-FFF2-40B4-BE49-F238E27FC236}">
                <a16:creationId xmlns:a16="http://schemas.microsoft.com/office/drawing/2014/main" id="{42BAE8D3-A2D5-3347-85CB-6D6685A41A13}"/>
              </a:ext>
            </a:extLst>
          </p:cNvPr>
          <p:cNvGraphicFramePr>
            <a:graphicFrameLocks noGrp="1"/>
          </p:cNvGraphicFramePr>
          <p:nvPr>
            <p:extLst>
              <p:ext uri="{D42A27DB-BD31-4B8C-83A1-F6EECF244321}">
                <p14:modId xmlns:p14="http://schemas.microsoft.com/office/powerpoint/2010/main" val="3186265990"/>
              </p:ext>
            </p:extLst>
          </p:nvPr>
        </p:nvGraphicFramePr>
        <p:xfrm>
          <a:off x="736600" y="4800947"/>
          <a:ext cx="13817600" cy="866263"/>
        </p:xfrm>
        <a:graphic>
          <a:graphicData uri="http://schemas.openxmlformats.org/drawingml/2006/table">
            <a:tbl>
              <a:tblPr firstRow="1" bandRow="1">
                <a:tableStyleId>{2D5ABB26-0587-4C30-8999-92F81FD0307C}</a:tableStyleId>
              </a:tblPr>
              <a:tblGrid>
                <a:gridCol w="6908800">
                  <a:extLst>
                    <a:ext uri="{9D8B030D-6E8A-4147-A177-3AD203B41FA5}">
                      <a16:colId xmlns:a16="http://schemas.microsoft.com/office/drawing/2014/main" val="380578736"/>
                    </a:ext>
                  </a:extLst>
                </a:gridCol>
                <a:gridCol w="6908800">
                  <a:extLst>
                    <a:ext uri="{9D8B030D-6E8A-4147-A177-3AD203B41FA5}">
                      <a16:colId xmlns:a16="http://schemas.microsoft.com/office/drawing/2014/main" val="698933890"/>
                    </a:ext>
                  </a:extLst>
                </a:gridCol>
              </a:tblGrid>
              <a:tr h="866263">
                <a:tc>
                  <a:txBody>
                    <a:bodyPr/>
                    <a:lstStyle/>
                    <a:p>
                      <a:pPr algn="ctr"/>
                      <a:r>
                        <a:rPr lang="en-US" sz="3200" dirty="0">
                          <a:latin typeface="Tahoma" panose="020B0604030504040204" pitchFamily="34" charset="0"/>
                          <a:ea typeface="Tahoma" panose="020B0604030504040204" pitchFamily="34" charset="0"/>
                          <a:cs typeface="Tahoma" panose="020B0604030504040204" pitchFamily="34" charset="0"/>
                        </a:rPr>
                        <a:t>Gun safe</a:t>
                      </a:r>
                    </a:p>
                  </a:txBody>
                  <a:tcPr/>
                </a:tc>
                <a:tc>
                  <a:txBody>
                    <a:bodyPr/>
                    <a:lstStyle/>
                    <a:p>
                      <a:pPr algn="ctr"/>
                      <a:r>
                        <a:rPr lang="en-US" sz="3200" dirty="0">
                          <a:latin typeface="Tahoma" panose="020B0604030504040204" pitchFamily="34" charset="0"/>
                          <a:ea typeface="Tahoma" panose="020B0604030504040204" pitchFamily="34" charset="0"/>
                          <a:cs typeface="Tahoma" panose="020B0604030504040204" pitchFamily="34" charset="0"/>
                        </a:rPr>
                        <a:t>Trigger lock</a:t>
                      </a:r>
                    </a:p>
                  </a:txBody>
                  <a:tcPr/>
                </a:tc>
                <a:extLst>
                  <a:ext uri="{0D108BD9-81ED-4DB2-BD59-A6C34878D82A}">
                    <a16:rowId xmlns:a16="http://schemas.microsoft.com/office/drawing/2014/main" val="228210687"/>
                  </a:ext>
                </a:extLst>
              </a:tr>
            </a:tbl>
          </a:graphicData>
        </a:graphic>
      </p:graphicFrame>
      <p:pic>
        <p:nvPicPr>
          <p:cNvPr id="4" name="Picture 3" descr="Text&#10;&#10;Description automatically generated">
            <a:extLst>
              <a:ext uri="{FF2B5EF4-FFF2-40B4-BE49-F238E27FC236}">
                <a16:creationId xmlns:a16="http://schemas.microsoft.com/office/drawing/2014/main" id="{FDE9D2E1-8CFE-801F-8FDE-6A74C5897060}"/>
              </a:ext>
            </a:extLst>
          </p:cNvPr>
          <p:cNvPicPr>
            <a:picLocks noChangeAspect="1"/>
          </p:cNvPicPr>
          <p:nvPr/>
        </p:nvPicPr>
        <p:blipFill>
          <a:blip r:embed="rId6"/>
          <a:stretch>
            <a:fillRect/>
          </a:stretch>
        </p:blipFill>
        <p:spPr>
          <a:xfrm>
            <a:off x="4186846" y="2292941"/>
            <a:ext cx="965200" cy="2235200"/>
          </a:xfrm>
          <a:prstGeom prst="rect">
            <a:avLst/>
          </a:prstGeom>
        </p:spPr>
      </p:pic>
      <p:graphicFrame>
        <p:nvGraphicFramePr>
          <p:cNvPr id="9" name="Table 3">
            <a:extLst>
              <a:ext uri="{FF2B5EF4-FFF2-40B4-BE49-F238E27FC236}">
                <a16:creationId xmlns:a16="http://schemas.microsoft.com/office/drawing/2014/main" id="{E39FD65A-A156-1C97-0635-F2F9529F3819}"/>
              </a:ext>
            </a:extLst>
          </p:cNvPr>
          <p:cNvGraphicFramePr>
            <a:graphicFrameLocks noGrp="1"/>
          </p:cNvGraphicFramePr>
          <p:nvPr>
            <p:extLst>
              <p:ext uri="{D42A27DB-BD31-4B8C-83A1-F6EECF244321}">
                <p14:modId xmlns:p14="http://schemas.microsoft.com/office/powerpoint/2010/main" val="4078057098"/>
              </p:ext>
            </p:extLst>
          </p:nvPr>
        </p:nvGraphicFramePr>
        <p:xfrm>
          <a:off x="-1" y="7838000"/>
          <a:ext cx="15454314" cy="866263"/>
        </p:xfrm>
        <a:graphic>
          <a:graphicData uri="http://schemas.openxmlformats.org/drawingml/2006/table">
            <a:tbl>
              <a:tblPr firstRow="1" bandRow="1">
                <a:tableStyleId>{2D5ABB26-0587-4C30-8999-92F81FD0307C}</a:tableStyleId>
              </a:tblPr>
              <a:tblGrid>
                <a:gridCol w="5151438">
                  <a:extLst>
                    <a:ext uri="{9D8B030D-6E8A-4147-A177-3AD203B41FA5}">
                      <a16:colId xmlns:a16="http://schemas.microsoft.com/office/drawing/2014/main" val="1916899743"/>
                    </a:ext>
                  </a:extLst>
                </a:gridCol>
                <a:gridCol w="5151438">
                  <a:extLst>
                    <a:ext uri="{9D8B030D-6E8A-4147-A177-3AD203B41FA5}">
                      <a16:colId xmlns:a16="http://schemas.microsoft.com/office/drawing/2014/main" val="2571780734"/>
                    </a:ext>
                  </a:extLst>
                </a:gridCol>
                <a:gridCol w="5151438">
                  <a:extLst>
                    <a:ext uri="{9D8B030D-6E8A-4147-A177-3AD203B41FA5}">
                      <a16:colId xmlns:a16="http://schemas.microsoft.com/office/drawing/2014/main" val="2180871159"/>
                    </a:ext>
                  </a:extLst>
                </a:gridCol>
              </a:tblGrid>
              <a:tr h="866263">
                <a:tc>
                  <a:txBody>
                    <a:bodyPr/>
                    <a:lstStyle/>
                    <a:p>
                      <a:pPr marL="0" marR="0" lvl="0" indent="0" algn="ctr" defTabSz="1159093" rtl="0" eaLnBrk="1" fontAlgn="auto" latinLnBrk="0" hangingPunct="1">
                        <a:lnSpc>
                          <a:spcPct val="100000"/>
                        </a:lnSpc>
                        <a:spcBef>
                          <a:spcPts val="0"/>
                        </a:spcBef>
                        <a:spcAft>
                          <a:spcPts val="0"/>
                        </a:spcAft>
                        <a:buClrTx/>
                        <a:buSzTx/>
                        <a:buFontTx/>
                        <a:buNone/>
                        <a:tabLst/>
                        <a:defRPr/>
                      </a:pPr>
                      <a:r>
                        <a:rPr lang="en-US" sz="3200" dirty="0">
                          <a:latin typeface="Tahoma" panose="020B0604030504040204" pitchFamily="34" charset="0"/>
                          <a:ea typeface="Tahoma" panose="020B0604030504040204" pitchFamily="34" charset="0"/>
                          <a:cs typeface="Tahoma" panose="020B0604030504040204" pitchFamily="34" charset="0"/>
                        </a:rPr>
                        <a:t>Cable lock</a:t>
                      </a:r>
                    </a:p>
                  </a:txBody>
                  <a:tcPr/>
                </a:tc>
                <a:tc>
                  <a:txBody>
                    <a:bodyPr/>
                    <a:lstStyle/>
                    <a:p>
                      <a:pPr algn="ctr"/>
                      <a:r>
                        <a:rPr lang="en-US" sz="3200" dirty="0">
                          <a:latin typeface="Tahoma" panose="020B0604030504040204" pitchFamily="34" charset="0"/>
                          <a:ea typeface="Tahoma" panose="020B0604030504040204" pitchFamily="34" charset="0"/>
                          <a:cs typeface="Tahoma" panose="020B0604030504040204" pitchFamily="34" charset="0"/>
                        </a:rPr>
                        <a:t>Gun case</a:t>
                      </a:r>
                    </a:p>
                  </a:txBody>
                  <a:tcPr/>
                </a:tc>
                <a:tc>
                  <a:txBody>
                    <a:bodyPr/>
                    <a:lstStyle/>
                    <a:p>
                      <a:pPr algn="ctr"/>
                      <a:r>
                        <a:rPr lang="en-US" sz="3200" dirty="0">
                          <a:latin typeface="Tahoma" panose="020B0604030504040204" pitchFamily="34" charset="0"/>
                          <a:ea typeface="Tahoma" panose="020B0604030504040204" pitchFamily="34" charset="0"/>
                          <a:cs typeface="Tahoma" panose="020B0604030504040204" pitchFamily="34" charset="0"/>
                        </a:rPr>
                        <a:t>Lockbox</a:t>
                      </a:r>
                    </a:p>
                  </a:txBody>
                  <a:tcPr/>
                </a:tc>
                <a:extLst>
                  <a:ext uri="{0D108BD9-81ED-4DB2-BD59-A6C34878D82A}">
                    <a16:rowId xmlns:a16="http://schemas.microsoft.com/office/drawing/2014/main" val="228210687"/>
                  </a:ext>
                </a:extLst>
              </a:tr>
            </a:tbl>
          </a:graphicData>
        </a:graphic>
      </p:graphicFrame>
      <p:pic>
        <p:nvPicPr>
          <p:cNvPr id="18" name="Picture 17">
            <a:extLst>
              <a:ext uri="{FF2B5EF4-FFF2-40B4-BE49-F238E27FC236}">
                <a16:creationId xmlns:a16="http://schemas.microsoft.com/office/drawing/2014/main" id="{2E3DC583-7526-921A-CE4D-4239489319A6}"/>
              </a:ext>
            </a:extLst>
          </p:cNvPr>
          <p:cNvPicPr>
            <a:picLocks noChangeAspect="1"/>
          </p:cNvPicPr>
          <p:nvPr/>
        </p:nvPicPr>
        <p:blipFill rotWithShape="1">
          <a:blip r:embed="rId7"/>
          <a:srcRect l="52216" t="16714" r="7424" b="19792"/>
          <a:stretch/>
        </p:blipFill>
        <p:spPr>
          <a:xfrm>
            <a:off x="6040125" y="3869027"/>
            <a:ext cx="3136900" cy="3813440"/>
          </a:xfrm>
          <a:prstGeom prst="rect">
            <a:avLst/>
          </a:prstGeom>
        </p:spPr>
      </p:pic>
    </p:spTree>
    <p:extLst>
      <p:ext uri="{BB962C8B-B14F-4D97-AF65-F5344CB8AC3E}">
        <p14:creationId xmlns:p14="http://schemas.microsoft.com/office/powerpoint/2010/main" val="236962833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contenido 1">
            <a:extLst>
              <a:ext uri="{FF2B5EF4-FFF2-40B4-BE49-F238E27FC236}">
                <a16:creationId xmlns:a16="http://schemas.microsoft.com/office/drawing/2014/main" id="{4486D7E1-5BCE-9455-7C84-1FBB90E1D45B}"/>
              </a:ext>
            </a:extLst>
          </p:cNvPr>
          <p:cNvSpPr>
            <a:spLocks noGrp="1"/>
          </p:cNvSpPr>
          <p:nvPr>
            <p:ph idx="1"/>
          </p:nvPr>
        </p:nvSpPr>
        <p:spPr/>
        <p:txBody>
          <a:bodyPr>
            <a:normAutofit/>
          </a:bodyPr>
          <a:lstStyle/>
          <a:p>
            <a:r>
              <a:rPr lang="en-US" dirty="0"/>
              <a:t>Lock your firearm every single time.</a:t>
            </a:r>
          </a:p>
          <a:p>
            <a:r>
              <a:rPr lang="en-US" dirty="0"/>
              <a:t>If your lock requires a code or key, make sure you’re the only one who has access.</a:t>
            </a:r>
          </a:p>
          <a:p>
            <a:r>
              <a:rPr lang="en-US" dirty="0"/>
              <a:t>Use locks both at home and in your vehicle.</a:t>
            </a:r>
          </a:p>
          <a:p>
            <a:r>
              <a:rPr lang="en-US" dirty="0"/>
              <a:t>Store ammunition separately, if possible.</a:t>
            </a:r>
          </a:p>
        </p:txBody>
      </p:sp>
      <p:sp>
        <p:nvSpPr>
          <p:cNvPr id="15" name="Title 14">
            <a:extLst>
              <a:ext uri="{FF2B5EF4-FFF2-40B4-BE49-F238E27FC236}">
                <a16:creationId xmlns:a16="http://schemas.microsoft.com/office/drawing/2014/main" id="{AE2B4A6F-B7E3-DDE9-026A-F7185AAE6B18}"/>
              </a:ext>
            </a:extLst>
          </p:cNvPr>
          <p:cNvSpPr>
            <a:spLocks noGrp="1"/>
          </p:cNvSpPr>
          <p:nvPr>
            <p:ph type="title"/>
          </p:nvPr>
        </p:nvSpPr>
        <p:spPr>
          <a:xfrm>
            <a:off x="1225252" y="603497"/>
            <a:ext cx="9689357" cy="866263"/>
          </a:xfrm>
        </p:spPr>
        <p:txBody>
          <a:bodyPr/>
          <a:lstStyle/>
          <a:p>
            <a:r>
              <a:rPr lang="en-US" dirty="0"/>
              <a:t>Keeping Firearms Secure</a:t>
            </a:r>
          </a:p>
        </p:txBody>
      </p:sp>
      <p:pic>
        <p:nvPicPr>
          <p:cNvPr id="8" name="Picture Placeholder 7" descr="A person and person standing next to a truck&#10;&#10;Description automatically generated with low confidence">
            <a:extLst>
              <a:ext uri="{FF2B5EF4-FFF2-40B4-BE49-F238E27FC236}">
                <a16:creationId xmlns:a16="http://schemas.microsoft.com/office/drawing/2014/main" id="{A0C7873A-0BDA-9F36-14BA-F8B379D87527}"/>
              </a:ext>
            </a:extLst>
          </p:cNvPr>
          <p:cNvPicPr>
            <a:picLocks noGrp="1" noChangeAspect="1"/>
          </p:cNvPicPr>
          <p:nvPr>
            <p:ph type="pic" sz="quarter" idx="13"/>
          </p:nvPr>
        </p:nvPicPr>
        <p:blipFill rotWithShape="1">
          <a:blip r:embed="rId3"/>
          <a:srcRect l="29326" t="234" r="26422" b="-234"/>
          <a:stretch/>
        </p:blipFill>
        <p:spPr>
          <a:xfrm>
            <a:off x="10609263" y="2079322"/>
            <a:ext cx="4845050" cy="5774042"/>
          </a:xfrm>
        </p:spPr>
      </p:pic>
    </p:spTree>
    <p:extLst>
      <p:ext uri="{BB962C8B-B14F-4D97-AF65-F5344CB8AC3E}">
        <p14:creationId xmlns:p14="http://schemas.microsoft.com/office/powerpoint/2010/main" val="424553935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a:extLst>
              <a:ext uri="{FF2B5EF4-FFF2-40B4-BE49-F238E27FC236}">
                <a16:creationId xmlns:a16="http://schemas.microsoft.com/office/drawing/2014/main" id="{AE2B4A6F-B7E3-DDE9-026A-F7185AAE6B18}"/>
              </a:ext>
            </a:extLst>
          </p:cNvPr>
          <p:cNvSpPr>
            <a:spLocks noGrp="1"/>
          </p:cNvSpPr>
          <p:nvPr>
            <p:ph type="title"/>
          </p:nvPr>
        </p:nvSpPr>
        <p:spPr>
          <a:xfrm>
            <a:off x="1225252" y="603497"/>
            <a:ext cx="9689357" cy="866263"/>
          </a:xfrm>
        </p:spPr>
        <p:txBody>
          <a:bodyPr/>
          <a:lstStyle/>
          <a:p>
            <a:r>
              <a:rPr lang="en-US" dirty="0"/>
              <a:t>What You Can Do</a:t>
            </a:r>
          </a:p>
        </p:txBody>
      </p:sp>
      <p:sp>
        <p:nvSpPr>
          <p:cNvPr id="2" name="Marcador de contenido 1">
            <a:extLst>
              <a:ext uri="{FF2B5EF4-FFF2-40B4-BE49-F238E27FC236}">
                <a16:creationId xmlns:a16="http://schemas.microsoft.com/office/drawing/2014/main" id="{0E2A8A8A-EB44-20A8-423C-6008BB1A5BB8}"/>
              </a:ext>
            </a:extLst>
          </p:cNvPr>
          <p:cNvSpPr>
            <a:spLocks noGrp="1"/>
          </p:cNvSpPr>
          <p:nvPr>
            <p:ph idx="1"/>
          </p:nvPr>
        </p:nvSpPr>
        <p:spPr>
          <a:xfrm>
            <a:off x="1062485" y="2605414"/>
            <a:ext cx="6895266" cy="5234467"/>
          </a:xfrm>
        </p:spPr>
        <p:txBody>
          <a:bodyPr>
            <a:normAutofit/>
          </a:bodyPr>
          <a:lstStyle/>
          <a:p>
            <a:r>
              <a:rPr lang="en-US" dirty="0"/>
              <a:t>Find resources at </a:t>
            </a:r>
            <a:r>
              <a:rPr lang="en-US" dirty="0" err="1"/>
              <a:t>ncsafe.org</a:t>
            </a:r>
            <a:r>
              <a:rPr lang="en-US" dirty="0"/>
              <a:t>.</a:t>
            </a:r>
          </a:p>
          <a:p>
            <a:r>
              <a:rPr lang="en-US" dirty="0"/>
              <a:t>Make sure you are following best practices for safely securing any firearms in your home.</a:t>
            </a:r>
          </a:p>
          <a:p>
            <a:r>
              <a:rPr lang="en-US" dirty="0"/>
              <a:t>Share this information with friends, family members, and others in your community.</a:t>
            </a:r>
          </a:p>
        </p:txBody>
      </p:sp>
      <p:sp>
        <p:nvSpPr>
          <p:cNvPr id="3" name="Marcador de contenido 1">
            <a:extLst>
              <a:ext uri="{FF2B5EF4-FFF2-40B4-BE49-F238E27FC236}">
                <a16:creationId xmlns:a16="http://schemas.microsoft.com/office/drawing/2014/main" id="{04FAF61F-A83A-AA47-CFD7-DE468BDA6DC8}"/>
              </a:ext>
            </a:extLst>
          </p:cNvPr>
          <p:cNvSpPr txBox="1">
            <a:spLocks/>
          </p:cNvSpPr>
          <p:nvPr/>
        </p:nvSpPr>
        <p:spPr>
          <a:xfrm>
            <a:off x="9980074" y="6750152"/>
            <a:ext cx="3921277" cy="1057414"/>
          </a:xfrm>
          <a:prstGeom prst="rect">
            <a:avLst/>
          </a:prstGeom>
        </p:spPr>
        <p:txBody>
          <a:bodyPr vert="horz" lIns="91440" tIns="45720" rIns="91440" bIns="45720" rtlCol="0">
            <a:normAutofit fontScale="92500"/>
          </a:bodyPr>
          <a:lstStyle>
            <a:lvl1pPr marL="289773" indent="-289773" algn="l" defTabSz="1159093" rtl="0" eaLnBrk="1" latinLnBrk="0" hangingPunct="1">
              <a:lnSpc>
                <a:spcPct val="120000"/>
              </a:lnSpc>
              <a:spcBef>
                <a:spcPts val="1268"/>
              </a:spcBef>
              <a:spcAft>
                <a:spcPts val="1200"/>
              </a:spcAft>
              <a:buFont typeface="Arial" panose="020B0604020202020204" pitchFamily="34" charset="0"/>
              <a:buChar char="•"/>
              <a:defRPr sz="2800" b="0" i="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vl2pPr marL="869320" indent="-289773" algn="l" defTabSz="1159093" rtl="0" eaLnBrk="1" latinLnBrk="0" hangingPunct="1">
              <a:lnSpc>
                <a:spcPct val="120000"/>
              </a:lnSpc>
              <a:spcBef>
                <a:spcPts val="634"/>
              </a:spcBef>
              <a:spcAft>
                <a:spcPts val="1200"/>
              </a:spcAft>
              <a:buFont typeface="Arial" panose="020B0604020202020204" pitchFamily="34" charset="0"/>
              <a:buChar char="•"/>
              <a:defRPr sz="2800" b="0" i="0" kern="1200">
                <a:solidFill>
                  <a:schemeClr val="tx1"/>
                </a:solidFill>
                <a:latin typeface="Tahoma" panose="020B0604030504040204" pitchFamily="34" charset="0"/>
                <a:ea typeface="Tahoma" panose="020B0604030504040204" pitchFamily="34" charset="0"/>
                <a:cs typeface="Tahoma" panose="020B0604030504040204" pitchFamily="34" charset="0"/>
              </a:defRPr>
            </a:lvl2pPr>
            <a:lvl3pPr marL="1448867" indent="-289773" algn="l" defTabSz="1159093" rtl="0" eaLnBrk="1" latinLnBrk="0" hangingPunct="1">
              <a:lnSpc>
                <a:spcPct val="120000"/>
              </a:lnSpc>
              <a:spcBef>
                <a:spcPts val="634"/>
              </a:spcBef>
              <a:spcAft>
                <a:spcPts val="1200"/>
              </a:spcAft>
              <a:buFont typeface="Arial" panose="020B0604020202020204" pitchFamily="34" charset="0"/>
              <a:buChar char="•"/>
              <a:defRPr sz="2800" b="0" i="0" kern="1200">
                <a:solidFill>
                  <a:schemeClr val="tx1"/>
                </a:solidFill>
                <a:latin typeface="Tahoma" panose="020B0604030504040204" pitchFamily="34" charset="0"/>
                <a:ea typeface="Tahoma" panose="020B0604030504040204" pitchFamily="34" charset="0"/>
                <a:cs typeface="Tahoma" panose="020B0604030504040204" pitchFamily="34" charset="0"/>
              </a:defRPr>
            </a:lvl3pPr>
            <a:lvl4pPr marL="2028414" indent="-289773" algn="l" defTabSz="1159093" rtl="0" eaLnBrk="1" latinLnBrk="0" hangingPunct="1">
              <a:lnSpc>
                <a:spcPct val="120000"/>
              </a:lnSpc>
              <a:spcBef>
                <a:spcPts val="634"/>
              </a:spcBef>
              <a:spcAft>
                <a:spcPts val="1200"/>
              </a:spcAft>
              <a:buFont typeface="Arial" panose="020B0604020202020204" pitchFamily="34" charset="0"/>
              <a:buChar char="•"/>
              <a:defRPr sz="2800" b="0" i="0" kern="1200">
                <a:solidFill>
                  <a:schemeClr val="tx1"/>
                </a:solidFill>
                <a:latin typeface="Tahoma" panose="020B0604030504040204" pitchFamily="34" charset="0"/>
                <a:ea typeface="Tahoma" panose="020B0604030504040204" pitchFamily="34" charset="0"/>
                <a:cs typeface="Tahoma" panose="020B0604030504040204" pitchFamily="34" charset="0"/>
              </a:defRPr>
            </a:lvl4pPr>
            <a:lvl5pPr marL="2607960" indent="-289773" algn="l" defTabSz="1159093" rtl="0" eaLnBrk="1" latinLnBrk="0" hangingPunct="1">
              <a:lnSpc>
                <a:spcPct val="120000"/>
              </a:lnSpc>
              <a:spcBef>
                <a:spcPts val="634"/>
              </a:spcBef>
              <a:spcAft>
                <a:spcPts val="1200"/>
              </a:spcAft>
              <a:buFont typeface="Arial" panose="020B0604020202020204" pitchFamily="34" charset="0"/>
              <a:buChar char="•"/>
              <a:defRPr sz="2800" b="0" i="0" kern="1200">
                <a:solidFill>
                  <a:schemeClr val="tx1"/>
                </a:solidFill>
                <a:latin typeface="Tahoma" panose="020B0604030504040204" pitchFamily="34" charset="0"/>
                <a:ea typeface="Tahoma" panose="020B0604030504040204" pitchFamily="34" charset="0"/>
                <a:cs typeface="Tahoma" panose="020B0604030504040204" pitchFamily="34" charset="0"/>
              </a:defRPr>
            </a:lvl5pPr>
            <a:lvl6pPr marL="3187507" indent="-289773" algn="l" defTabSz="1159093" rtl="0" eaLnBrk="1" latinLnBrk="0" hangingPunct="1">
              <a:lnSpc>
                <a:spcPct val="90000"/>
              </a:lnSpc>
              <a:spcBef>
                <a:spcPts val="634"/>
              </a:spcBef>
              <a:buFont typeface="Arial" panose="020B0604020202020204" pitchFamily="34" charset="0"/>
              <a:buChar char="•"/>
              <a:defRPr sz="2282" kern="1200">
                <a:solidFill>
                  <a:schemeClr val="tx1"/>
                </a:solidFill>
                <a:latin typeface="+mn-lt"/>
                <a:ea typeface="+mn-ea"/>
                <a:cs typeface="+mn-cs"/>
              </a:defRPr>
            </a:lvl6pPr>
            <a:lvl7pPr marL="3767054" indent="-289773" algn="l" defTabSz="1159093" rtl="0" eaLnBrk="1" latinLnBrk="0" hangingPunct="1">
              <a:lnSpc>
                <a:spcPct val="90000"/>
              </a:lnSpc>
              <a:spcBef>
                <a:spcPts val="634"/>
              </a:spcBef>
              <a:buFont typeface="Arial" panose="020B0604020202020204" pitchFamily="34" charset="0"/>
              <a:buChar char="•"/>
              <a:defRPr sz="2282" kern="1200">
                <a:solidFill>
                  <a:schemeClr val="tx1"/>
                </a:solidFill>
                <a:latin typeface="+mn-lt"/>
                <a:ea typeface="+mn-ea"/>
                <a:cs typeface="+mn-cs"/>
              </a:defRPr>
            </a:lvl7pPr>
            <a:lvl8pPr marL="4346600" indent="-289773" algn="l" defTabSz="1159093" rtl="0" eaLnBrk="1" latinLnBrk="0" hangingPunct="1">
              <a:lnSpc>
                <a:spcPct val="90000"/>
              </a:lnSpc>
              <a:spcBef>
                <a:spcPts val="634"/>
              </a:spcBef>
              <a:buFont typeface="Arial" panose="020B0604020202020204" pitchFamily="34" charset="0"/>
              <a:buChar char="•"/>
              <a:defRPr sz="2282" kern="1200">
                <a:solidFill>
                  <a:schemeClr val="tx1"/>
                </a:solidFill>
                <a:latin typeface="+mn-lt"/>
                <a:ea typeface="+mn-ea"/>
                <a:cs typeface="+mn-cs"/>
              </a:defRPr>
            </a:lvl8pPr>
            <a:lvl9pPr marL="4926147" indent="-289773" algn="l" defTabSz="1159093" rtl="0" eaLnBrk="1" latinLnBrk="0" hangingPunct="1">
              <a:lnSpc>
                <a:spcPct val="90000"/>
              </a:lnSpc>
              <a:spcBef>
                <a:spcPts val="634"/>
              </a:spcBef>
              <a:buFont typeface="Arial" panose="020B0604020202020204" pitchFamily="34" charset="0"/>
              <a:buChar char="•"/>
              <a:defRPr sz="2282" kern="1200">
                <a:solidFill>
                  <a:schemeClr val="tx1"/>
                </a:solidFill>
                <a:latin typeface="+mn-lt"/>
                <a:ea typeface="+mn-ea"/>
                <a:cs typeface="+mn-cs"/>
              </a:defRPr>
            </a:lvl9pPr>
          </a:lstStyle>
          <a:p>
            <a:pPr marL="0" indent="0" algn="ctr">
              <a:buFont typeface="Arial" panose="020B0604020202020204" pitchFamily="34" charset="0"/>
              <a:buNone/>
            </a:pPr>
            <a:r>
              <a:rPr lang="en-US" sz="2400" b="1" dirty="0"/>
              <a:t>Scan the QR code to visit the NC S.A.F.E. website.</a:t>
            </a:r>
            <a:endParaRPr lang="en-US" sz="2400" dirty="0"/>
          </a:p>
        </p:txBody>
      </p:sp>
      <p:pic>
        <p:nvPicPr>
          <p:cNvPr id="4" name="Picture 3" descr="Qr code&#10;&#10;Description automatically generated">
            <a:extLst>
              <a:ext uri="{FF2B5EF4-FFF2-40B4-BE49-F238E27FC236}">
                <a16:creationId xmlns:a16="http://schemas.microsoft.com/office/drawing/2014/main" id="{08720A4A-428A-C489-DC21-755655F1402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254788" y="2976652"/>
            <a:ext cx="3371850" cy="3324022"/>
          </a:xfrm>
          <a:prstGeom prst="rect">
            <a:avLst/>
          </a:prstGeom>
        </p:spPr>
      </p:pic>
    </p:spTree>
    <p:extLst>
      <p:ext uri="{BB962C8B-B14F-4D97-AF65-F5344CB8AC3E}">
        <p14:creationId xmlns:p14="http://schemas.microsoft.com/office/powerpoint/2010/main" val="1991326141"/>
      </p:ext>
    </p:extLst>
  </p:cSld>
  <p:clrMapOvr>
    <a:masterClrMapping/>
  </p:clrMapOvr>
</p:sld>
</file>

<file path=ppt/theme/theme1.xml><?xml version="1.0" encoding="utf-8"?>
<a:theme xmlns:a="http://schemas.openxmlformats.org/drawingml/2006/main" name="Tema de Office">
  <a:themeElements>
    <a:clrScheme name="Tema de 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Tema de 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Tema de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NC-safe-template-1.2" id="{B4FF00F5-6D81-B747-9F05-D2B2774D195A}" vid="{25D794D5-2211-AF4D-B5A1-D329F223D6D9}"/>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4570</TotalTime>
  <Words>1410</Words>
  <Application>Microsoft Macintosh PowerPoint</Application>
  <PresentationFormat>Custom</PresentationFormat>
  <Paragraphs>107</Paragraphs>
  <Slides>10</Slides>
  <Notes>10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10</vt:i4>
      </vt:variant>
    </vt:vector>
  </HeadingPairs>
  <TitlesOfParts>
    <vt:vector size="17" baseType="lpstr">
      <vt:lpstr>Arial</vt:lpstr>
      <vt:lpstr>Avenir Light</vt:lpstr>
      <vt:lpstr>Calibri</vt:lpstr>
      <vt:lpstr>Tahoma</vt:lpstr>
      <vt:lpstr>Times New Roman</vt:lpstr>
      <vt:lpstr>Wingdings</vt:lpstr>
      <vt:lpstr>Tema de Office</vt:lpstr>
      <vt:lpstr>[Delete this Slide]</vt:lpstr>
      <vt:lpstr>NC S.A.F.E. Secure All Firearms Effectively</vt:lpstr>
      <vt:lpstr>NC S.A.F.E. and [Insert Partner Name]</vt:lpstr>
      <vt:lpstr>The Importance of Safe Firearm Storage</vt:lpstr>
      <vt:lpstr>North Carolina Statistics</vt:lpstr>
      <vt:lpstr>Gun Safety Starts With You</vt:lpstr>
      <vt:lpstr>Effective Storage Options</vt:lpstr>
      <vt:lpstr>Keeping Firearms Secure</vt:lpstr>
      <vt:lpstr>What You Can Do</vt:lpstr>
      <vt:lpstr>Key Resources</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subject/>
  <dc:creator>Microsoft Office User</dc:creator>
  <cp:keywords/>
  <dc:description/>
  <cp:lastModifiedBy>Kelly Stone</cp:lastModifiedBy>
  <cp:revision>37</cp:revision>
  <dcterms:created xsi:type="dcterms:W3CDTF">2023-05-02T19:39:02Z</dcterms:created>
  <dcterms:modified xsi:type="dcterms:W3CDTF">2024-10-04T14:58:48Z</dcterms:modified>
  <cp:category/>
</cp:coreProperties>
</file>